
<file path=[Content_Types].xml><?xml version="1.0" encoding="utf-8"?>
<Types xmlns="http://schemas.openxmlformats.org/package/2006/content-types">
  <Default Extension="emf" ContentType="image/x-emf"/>
  <Default Extension="glb" ContentType="model/unknown"/>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theme/theme2.xml" ContentType="application/vnd.openxmlformats-officedocument.theme+xml"/>
  <Override PartName="/ppt/theme/theme3.xml" ContentType="application/vnd.openxmlformats-officedocument.theme+xml"/>
  <Override PartName="/ppt/ink/ink26.xml" ContentType="application/inkml+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1"/>
  </p:sldMasterIdLst>
  <p:notesMasterIdLst>
    <p:notesMasterId r:id="rId7"/>
  </p:notesMasterIdLst>
  <p:handoutMasterIdLst>
    <p:handoutMasterId r:id="rId8"/>
  </p:handoutMasterIdLst>
  <p:sldIdLst>
    <p:sldId id="256" r:id="rId2"/>
    <p:sldId id="258" r:id="rId3"/>
    <p:sldId id="262" r:id="rId4"/>
    <p:sldId id="261" r:id="rId5"/>
    <p:sldId id="260" r:id="rId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8E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79" autoAdjust="0"/>
    <p:restoredTop sz="86003" autoAdjust="0"/>
  </p:normalViewPr>
  <p:slideViewPr>
    <p:cSldViewPr snapToGrid="0">
      <p:cViewPr varScale="1">
        <p:scale>
          <a:sx n="87" d="100"/>
          <a:sy n="87" d="100"/>
        </p:scale>
        <p:origin x="274" y="-62"/>
      </p:cViewPr>
      <p:guideLst/>
    </p:cSldViewPr>
  </p:slideViewPr>
  <p:notesTextViewPr>
    <p:cViewPr>
      <p:scale>
        <a:sx n="3" d="2"/>
        <a:sy n="3" d="2"/>
      </p:scale>
      <p:origin x="0" y="0"/>
    </p:cViewPr>
  </p:notesTextViewPr>
  <p:notesViewPr>
    <p:cSldViewPr snapToGrid="0">
      <p:cViewPr varScale="1">
        <p:scale>
          <a:sx n="58" d="100"/>
          <a:sy n="58" d="100"/>
        </p:scale>
        <p:origin x="2965" y="4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handoutMaster" Target="handoutMasters/handoutMaster1.xml"/><Relationship Id="rId3" Type="http://schemas.openxmlformats.org/officeDocument/2006/relationships/slide" Target="slides/slide2.xml"/><Relationship Id="rId7" Type="http://schemas.openxmlformats.org/officeDocument/2006/relationships/notesMaster" Target="notesMasters/notesMaster1.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B2EB3A6-08F9-4620-96BB-0C59FDA5639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DD717414-ECF7-48A5-9775-6A5AD38BEC1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85E7C94-16A4-4054-B652-7DD2A812D30D}" type="datetimeFigureOut">
              <a:rPr lang="en-US" smtClean="0"/>
              <a:t>2/22/2023</a:t>
            </a:fld>
            <a:endParaRPr lang="en-US" dirty="0"/>
          </a:p>
        </p:txBody>
      </p:sp>
      <p:sp>
        <p:nvSpPr>
          <p:cNvPr id="4" name="Footer Placeholder 3">
            <a:extLst>
              <a:ext uri="{FF2B5EF4-FFF2-40B4-BE49-F238E27FC236}">
                <a16:creationId xmlns:a16="http://schemas.microsoft.com/office/drawing/2014/main" id="{6CACCEB4-8612-47D3-8652-8C9DFFA35DA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DB3FDD38-4641-4FC3-8E55-8E63F156350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98AF883-18B4-4A93-BDB7-2847AFC7C0AB}" type="slidenum">
              <a:rPr lang="en-US" smtClean="0"/>
              <a:t>‹#›</a:t>
            </a:fld>
            <a:endParaRPr lang="en-US" dirty="0"/>
          </a:p>
        </p:txBody>
      </p:sp>
    </p:spTree>
    <p:extLst>
      <p:ext uri="{BB962C8B-B14F-4D97-AF65-F5344CB8AC3E}">
        <p14:creationId xmlns:p14="http://schemas.microsoft.com/office/powerpoint/2010/main" val="4086235668"/>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7-04-25T22:09:29.530"/>
    </inkml:context>
    <inkml:brush xml:id="br0">
      <inkml:brushProperty name="width" value="0.05" units="cm"/>
      <inkml:brushProperty name="height" value="0.05" units="cm"/>
    </inkml:brush>
  </inkml:definitions>
  <inkml:trace contextRef="#ctx0" brushRef="#br0">1 0 13798,'0'0'-1328,"0"0"-1970,0 0 641,0 0-192</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7-04-25T22:40:08.718"/>
    </inkml:context>
    <inkml:brush xml:id="br0">
      <inkml:brushProperty name="width" value="0.05" units="cm"/>
      <inkml:brushProperty name="height" value="0.05" units="cm"/>
    </inkml:brush>
  </inkml:definitions>
  <inkml:trace contextRef="#ctx0" brushRef="#br0">54 0 4370,'0'0'3185,"0"0"-4881,0 0-33,0 0 1265,-53 27-561</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7-04-25T22:09:29.530"/>
    </inkml:context>
    <inkml:brush xml:id="br0">
      <inkml:brushProperty name="width" value="0.05" units="cm"/>
      <inkml:brushProperty name="height" value="0.05" units="cm"/>
    </inkml:brush>
  </inkml:definitions>
  <inkml:trace contextRef="#ctx0" brushRef="#br0">1 0 13798,'0'0'-1328,"0"0"-1970,0 0 641,0 0-192</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7-04-25T22:34:59.091"/>
    </inkml:context>
    <inkml:brush xml:id="br0">
      <inkml:brushProperty name="width" value="0.05" units="cm"/>
      <inkml:brushProperty name="height" value="0.05" units="cm"/>
    </inkml:brush>
  </inkml:definitions>
  <inkml:trace contextRef="#ctx0" brushRef="#br0">-635 131 10165,'0'0'-320,"0"0"-1169,0 0 448,0 0 289,0 0-945,0 0 465,0 0 495,0-26-2160</inkml:trace>
  <inkml:trace contextRef="#ctx0" brushRef="#br0" timeOffset="-1296">0 27 11509,'0'0'-1296,"0"0"127,0 0-592,0 0-15,0 0 543,0 0 112,0-27 97</inkml:trace>
  <inkml:trace contextRef="#ctx0" brushRef="#br0" timeOffset="-1120">0 26 4690,'-53'26'3458,"53"-26"-3426,0 0-16,0 0 0,0 0-16,0 0-208,0 0-305,0 0-607,0 0-689,0 0 304,0 0 577</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7-04-25T22:39:12.722"/>
    </inkml:context>
    <inkml:brush xml:id="br0">
      <inkml:brushProperty name="width" value="0.05" units="cm"/>
      <inkml:brushProperty name="height" value="0.05" units="cm"/>
    </inkml:brush>
  </inkml:definitions>
  <inkml:trace contextRef="#ctx0" brushRef="#br0">-660 28 13734,'0'0'-496,"0"0"0,0 0 224,0 0 176,27 0 16,-27 0-433,0 27-959,0-27-2018</inkml:trace>
  <inkml:trace contextRef="#ctx0" brushRef="#br0" timeOffset="-869">1 1 10581,'0'0'240,"0"0"-192,0 0 384,0 0-128,0 0-224,0 0-112,0 0-1120,0 0-2626</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7-04-25T22:39:15.575"/>
    </inkml:context>
    <inkml:brush xml:id="br0">
      <inkml:brushProperty name="width" value="0.05" units="cm"/>
      <inkml:brushProperty name="height" value="0.05" units="cm"/>
    </inkml:brush>
  </inkml:definitions>
  <inkml:trace contextRef="#ctx0" brushRef="#br0">79 0 16776,'0'0'-993,"0"0"561,0 0-288,0 0 304,-26 0-689,-1 0-1632,1 0-2081</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7-04-25T22:40:08.718"/>
    </inkml:context>
    <inkml:brush xml:id="br0">
      <inkml:brushProperty name="width" value="0.05" units="cm"/>
      <inkml:brushProperty name="height" value="0.05" units="cm"/>
    </inkml:brush>
  </inkml:definitions>
  <inkml:trace contextRef="#ctx0" brushRef="#br0">54 0 4370,'0'0'3185,"0"0"-4881,0 0-33,0 0 1265,-53 27-561</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7-04-25T22:09:29.530"/>
    </inkml:context>
    <inkml:brush xml:id="br0">
      <inkml:brushProperty name="width" value="0.05" units="cm"/>
      <inkml:brushProperty name="height" value="0.05" units="cm"/>
    </inkml:brush>
  </inkml:definitions>
  <inkml:trace contextRef="#ctx0" brushRef="#br0">1 0 13798,'0'0'-1328,"0"0"-1970,0 0 641,0 0-192</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7-04-25T22:34:59.091"/>
    </inkml:context>
    <inkml:brush xml:id="br0">
      <inkml:brushProperty name="width" value="0.05" units="cm"/>
      <inkml:brushProperty name="height" value="0.05" units="cm"/>
    </inkml:brush>
  </inkml:definitions>
  <inkml:trace contextRef="#ctx0" brushRef="#br0">-635 131 10165,'0'0'-320,"0"0"-1169,0 0 448,0 0 289,0 0-945,0 0 465,0 0 495,0-26-2160</inkml:trace>
  <inkml:trace contextRef="#ctx0" brushRef="#br0" timeOffset="-1296">0 27 11509,'0'0'-1296,"0"0"127,0 0-592,0 0-15,0 0 543,0 0 112,0-27 97</inkml:trace>
  <inkml:trace contextRef="#ctx0" brushRef="#br0" timeOffset="-1120">0 26 4690,'-53'26'3458,"53"-26"-3426,0 0-16,0 0 0,0 0-16,0 0-208,0 0-305,0 0-607,0 0-689,0 0 304,0 0 577</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7-04-25T22:39:12.722"/>
    </inkml:context>
    <inkml:brush xml:id="br0">
      <inkml:brushProperty name="width" value="0.05" units="cm"/>
      <inkml:brushProperty name="height" value="0.05" units="cm"/>
    </inkml:brush>
  </inkml:definitions>
  <inkml:trace contextRef="#ctx0" brushRef="#br0">-660 28 13734,'0'0'-496,"0"0"0,0 0 224,0 0 176,27 0 16,-27 0-433,0 27-959,0-27-2018</inkml:trace>
  <inkml:trace contextRef="#ctx0" brushRef="#br0" timeOffset="-869">1 1 10581,'0'0'240,"0"0"-192,0 0 384,0 0-128,0 0-224,0 0-112,0 0-1120,0 0-2626</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7-04-25T22:39:15.575"/>
    </inkml:context>
    <inkml:brush xml:id="br0">
      <inkml:brushProperty name="width" value="0.05" units="cm"/>
      <inkml:brushProperty name="height" value="0.05" units="cm"/>
    </inkml:brush>
  </inkml:definitions>
  <inkml:trace contextRef="#ctx0" brushRef="#br0">79 0 16776,'0'0'-993,"0"0"561,0 0-288,0 0 304,-26 0-689,-1 0-1632,1 0-2081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7-04-25T22:34:59.091"/>
    </inkml:context>
    <inkml:brush xml:id="br0">
      <inkml:brushProperty name="width" value="0.05" units="cm"/>
      <inkml:brushProperty name="height" value="0.05" units="cm"/>
    </inkml:brush>
  </inkml:definitions>
  <inkml:trace contextRef="#ctx0" brushRef="#br0">-635 131 10165,'0'0'-320,"0"0"-1169,0 0 448,0 0 289,0 0-945,0 0 465,0 0 495,0-26-2160</inkml:trace>
  <inkml:trace contextRef="#ctx0" brushRef="#br0" timeOffset="-1296">0 27 11509,'0'0'-1296,"0"0"127,0 0-592,0 0-15,0 0 543,0 0 112,0-27 97</inkml:trace>
  <inkml:trace contextRef="#ctx0" brushRef="#br0" timeOffset="-1120">0 26 4690,'-53'26'3458,"53"-26"-3426,0 0-16,0 0 0,0 0-16,0 0-208,0 0-305,0 0-607,0 0-689,0 0 304,0 0 577</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7-04-25T22:40:08.718"/>
    </inkml:context>
    <inkml:brush xml:id="br0">
      <inkml:brushProperty name="width" value="0.05" units="cm"/>
      <inkml:brushProperty name="height" value="0.05" units="cm"/>
    </inkml:brush>
  </inkml:definitions>
  <inkml:trace contextRef="#ctx0" brushRef="#br0">54 0 4370,'0'0'3185,"0"0"-4881,0 0-33,0 0 1265,-53 27-561</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7-04-25T22:09:29.530"/>
    </inkml:context>
    <inkml:brush xml:id="br0">
      <inkml:brushProperty name="width" value="0.05" units="cm"/>
      <inkml:brushProperty name="height" value="0.05" units="cm"/>
    </inkml:brush>
  </inkml:definitions>
  <inkml:trace contextRef="#ctx0" brushRef="#br0">1 0 13798,'0'0'-1328,"0"0"-1970,0 0 641,0 0-192</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7-04-25T22:34:59.091"/>
    </inkml:context>
    <inkml:brush xml:id="br0">
      <inkml:brushProperty name="width" value="0.05" units="cm"/>
      <inkml:brushProperty name="height" value="0.05" units="cm"/>
    </inkml:brush>
  </inkml:definitions>
  <inkml:trace contextRef="#ctx0" brushRef="#br0">-635 131 10165,'0'0'-320,"0"0"-1169,0 0 448,0 0 289,0 0-945,0 0 465,0 0 495,0-26-2160</inkml:trace>
  <inkml:trace contextRef="#ctx0" brushRef="#br0" timeOffset="-1296">0 27 11509,'0'0'-1296,"0"0"127,0 0-592,0 0-15,0 0 543,0 0 112,0-27 97</inkml:trace>
  <inkml:trace contextRef="#ctx0" brushRef="#br0" timeOffset="-1120">0 26 4690,'-53'26'3458,"53"-26"-3426,0 0-16,0 0 0,0 0-16,0 0-208,0 0-305,0 0-607,0 0-689,0 0 304,0 0 577</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7-04-25T22:39:12.722"/>
    </inkml:context>
    <inkml:brush xml:id="br0">
      <inkml:brushProperty name="width" value="0.05" units="cm"/>
      <inkml:brushProperty name="height" value="0.05" units="cm"/>
    </inkml:brush>
  </inkml:definitions>
  <inkml:trace contextRef="#ctx0" brushRef="#br0">-660 28 13734,'0'0'-496,"0"0"0,0 0 224,0 0 176,27 0 16,-27 0-433,0 27-959,0-27-2018</inkml:trace>
  <inkml:trace contextRef="#ctx0" brushRef="#br0" timeOffset="-869">1 1 10581,'0'0'240,"0"0"-192,0 0 384,0 0-128,0 0-224,0 0-112,0 0-1120,0 0-2626</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7-04-25T22:39:15.575"/>
    </inkml:context>
    <inkml:brush xml:id="br0">
      <inkml:brushProperty name="width" value="0.05" units="cm"/>
      <inkml:brushProperty name="height" value="0.05" units="cm"/>
    </inkml:brush>
  </inkml:definitions>
  <inkml:trace contextRef="#ctx0" brushRef="#br0">79 0 16776,'0'0'-993,"0"0"561,0 0-288,0 0 304,-26 0-689,-1 0-1632,1 0-2081</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7-04-25T22:40:08.718"/>
    </inkml:context>
    <inkml:brush xml:id="br0">
      <inkml:brushProperty name="width" value="0.05" units="cm"/>
      <inkml:brushProperty name="height" value="0.05" units="cm"/>
    </inkml:brush>
  </inkml:definitions>
  <inkml:trace contextRef="#ctx0" brushRef="#br0">54 0 4370,'0'0'3185,"0"0"-4881,0 0-33,0 0 1265,-53 27-561</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7-04-25T22:32:14.191"/>
    </inkml:context>
    <inkml:brush xml:id="br0">
      <inkml:brushProperty name="width" value="0.05" units="cm"/>
      <inkml:brushProperty name="height" value="0.05" units="cm"/>
    </inkml:brush>
  </inkml:definitions>
  <inkml:trace contextRef="#ctx0" brushRef="#br0">1 27 10533,'0'-26'-2273,"0"26"-2401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7-04-25T22:39:12.722"/>
    </inkml:context>
    <inkml:brush xml:id="br0">
      <inkml:brushProperty name="width" value="0.05" units="cm"/>
      <inkml:brushProperty name="height" value="0.05" units="cm"/>
    </inkml:brush>
  </inkml:definitions>
  <inkml:trace contextRef="#ctx0" brushRef="#br0">-660 28 13734,'0'0'-496,"0"0"0,0 0 224,0 0 176,27 0 16,-27 0-433,0 27-959,0-27-2018</inkml:trace>
  <inkml:trace contextRef="#ctx0" brushRef="#br0" timeOffset="-869">1 1 10581,'0'0'240,"0"0"-192,0 0 384,0 0-128,0 0-224,0 0-112,0 0-1120,0 0-2626</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7-04-25T22:39:15.575"/>
    </inkml:context>
    <inkml:brush xml:id="br0">
      <inkml:brushProperty name="width" value="0.05" units="cm"/>
      <inkml:brushProperty name="height" value="0.05" units="cm"/>
    </inkml:brush>
  </inkml:definitions>
  <inkml:trace contextRef="#ctx0" brushRef="#br0">79 0 16776,'0'0'-993,"0"0"561,0 0-288,0 0 304,-26 0-689,-1 0-1632,1 0-2081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7-04-25T22:40:08.718"/>
    </inkml:context>
    <inkml:brush xml:id="br0">
      <inkml:brushProperty name="width" value="0.05" units="cm"/>
      <inkml:brushProperty name="height" value="0.05" units="cm"/>
    </inkml:brush>
  </inkml:definitions>
  <inkml:trace contextRef="#ctx0" brushRef="#br0">54 0 4370,'0'0'3185,"0"0"-4881,0 0-33,0 0 1265,-53 27-561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7-04-25T22:09:29.530"/>
    </inkml:context>
    <inkml:brush xml:id="br0">
      <inkml:brushProperty name="width" value="0.05" units="cm"/>
      <inkml:brushProperty name="height" value="0.05" units="cm"/>
    </inkml:brush>
  </inkml:definitions>
  <inkml:trace contextRef="#ctx0" brushRef="#br0">1 0 13798,'0'0'-1328,"0"0"-1970,0 0 641,0 0-192</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7-04-25T22:34:59.091"/>
    </inkml:context>
    <inkml:brush xml:id="br0">
      <inkml:brushProperty name="width" value="0.05" units="cm"/>
      <inkml:brushProperty name="height" value="0.05" units="cm"/>
    </inkml:brush>
  </inkml:definitions>
  <inkml:trace contextRef="#ctx0" brushRef="#br0">-635 131 10165,'0'0'-320,"0"0"-1169,0 0 448,0 0 289,0 0-945,0 0 465,0 0 495,0-26-2160</inkml:trace>
  <inkml:trace contextRef="#ctx0" brushRef="#br0" timeOffset="-1296">0 27 11509,'0'0'-1296,"0"0"127,0 0-592,0 0-15,0 0 543,0 0 112,0-27 97</inkml:trace>
  <inkml:trace contextRef="#ctx0" brushRef="#br0" timeOffset="-1120">0 26 4690,'-53'26'3458,"53"-26"-3426,0 0-16,0 0 0,0 0-16,0 0-208,0 0-305,0 0-607,0 0-689,0 0 304,0 0 577</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7-04-25T22:39:12.722"/>
    </inkml:context>
    <inkml:brush xml:id="br0">
      <inkml:brushProperty name="width" value="0.05" units="cm"/>
      <inkml:brushProperty name="height" value="0.05" units="cm"/>
    </inkml:brush>
  </inkml:definitions>
  <inkml:trace contextRef="#ctx0" brushRef="#br0">-660 28 13734,'0'0'-496,"0"0"0,0 0 224,0 0 176,27 0 16,-27 0-433,0 27-959,0-27-2018</inkml:trace>
  <inkml:trace contextRef="#ctx0" brushRef="#br0" timeOffset="-869">1 1 10581,'0'0'240,"0"0"-192,0 0 384,0 0-128,0 0-224,0 0-112,0 0-1120,0 0-2626</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7-04-25T22:39:15.575"/>
    </inkml:context>
    <inkml:brush xml:id="br0">
      <inkml:brushProperty name="width" value="0.05" units="cm"/>
      <inkml:brushProperty name="height" value="0.05" units="cm"/>
    </inkml:brush>
  </inkml:definitions>
  <inkml:trace contextRef="#ctx0" brushRef="#br0">79 0 16776,'0'0'-993,"0"0"561,0 0-288,0 0 304,-26 0-689,-1 0-1632,1 0-2081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CA5ED17-416B-4083-A6B3-B23D2AC2171C}" type="datetimeFigureOut">
              <a:rPr lang="en-US" smtClean="0"/>
              <a:t>2/22/2023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43F9531-3326-4057-9EBA-1F5D68C6F04A}" type="slidenum">
              <a:rPr lang="en-US" smtClean="0"/>
              <a:t>‹#›</a:t>
            </a:fld>
            <a:endParaRPr lang="en-US" dirty="0"/>
          </a:p>
        </p:txBody>
      </p:sp>
    </p:spTree>
    <p:extLst>
      <p:ext uri="{BB962C8B-B14F-4D97-AF65-F5344CB8AC3E}">
        <p14:creationId xmlns:p14="http://schemas.microsoft.com/office/powerpoint/2010/main" val="28302569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43F9531-3326-4057-9EBA-1F5D68C6F04A}" type="slidenum">
              <a:rPr lang="en-US" smtClean="0"/>
              <a:t>4</a:t>
            </a:fld>
            <a:endParaRPr lang="en-US" dirty="0"/>
          </a:p>
        </p:txBody>
      </p:sp>
    </p:spTree>
    <p:extLst>
      <p:ext uri="{BB962C8B-B14F-4D97-AF65-F5344CB8AC3E}">
        <p14:creationId xmlns:p14="http://schemas.microsoft.com/office/powerpoint/2010/main" val="26861871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43F9531-3326-4057-9EBA-1F5D68C6F04A}" type="slidenum">
              <a:rPr lang="en-US" smtClean="0"/>
              <a:t>5</a:t>
            </a:fld>
            <a:endParaRPr lang="en-US" dirty="0"/>
          </a:p>
        </p:txBody>
      </p:sp>
    </p:spTree>
    <p:extLst>
      <p:ext uri="{BB962C8B-B14F-4D97-AF65-F5344CB8AC3E}">
        <p14:creationId xmlns:p14="http://schemas.microsoft.com/office/powerpoint/2010/main" val="1295781621"/>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422.png"/><Relationship Id="rId3" Type="http://schemas.openxmlformats.org/officeDocument/2006/relationships/customXml" Target="../ink/ink1.xml"/><Relationship Id="rId7" Type="http://schemas.openxmlformats.org/officeDocument/2006/relationships/customXml" Target="../ink/ink3.xml"/><Relationship Id="rId12" Type="http://schemas.openxmlformats.org/officeDocument/2006/relationships/image" Target="../media/image633.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356.png"/><Relationship Id="rId11" Type="http://schemas.openxmlformats.org/officeDocument/2006/relationships/customXml" Target="../ink/ink5.xml"/><Relationship Id="rId5" Type="http://schemas.openxmlformats.org/officeDocument/2006/relationships/customXml" Target="../ink/ink2.xml"/><Relationship Id="rId10" Type="http://schemas.openxmlformats.org/officeDocument/2006/relationships/image" Target="../media/image567.png"/><Relationship Id="rId4" Type="http://schemas.openxmlformats.org/officeDocument/2006/relationships/image" Target="../media/image278.png"/><Relationship Id="rId9" Type="http://schemas.openxmlformats.org/officeDocument/2006/relationships/customXml" Target="../ink/ink4.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422.png"/><Relationship Id="rId13" Type="http://schemas.openxmlformats.org/officeDocument/2006/relationships/image" Target="../media/image2.png"/><Relationship Id="rId3" Type="http://schemas.openxmlformats.org/officeDocument/2006/relationships/customXml" Target="../ink/ink6.xml"/><Relationship Id="rId7" Type="http://schemas.openxmlformats.org/officeDocument/2006/relationships/customXml" Target="../ink/ink8.xml"/><Relationship Id="rId12" Type="http://schemas.openxmlformats.org/officeDocument/2006/relationships/image" Target="../media/image633.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356.png"/><Relationship Id="rId11" Type="http://schemas.openxmlformats.org/officeDocument/2006/relationships/customXml" Target="../ink/ink10.xml"/><Relationship Id="rId5" Type="http://schemas.openxmlformats.org/officeDocument/2006/relationships/customXml" Target="../ink/ink7.xml"/><Relationship Id="rId10" Type="http://schemas.openxmlformats.org/officeDocument/2006/relationships/image" Target="../media/image567.png"/><Relationship Id="rId4" Type="http://schemas.openxmlformats.org/officeDocument/2006/relationships/image" Target="../media/image278.png"/><Relationship Id="rId9" Type="http://schemas.openxmlformats.org/officeDocument/2006/relationships/customXml" Target="../ink/ink9.xml"/></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422.png"/><Relationship Id="rId13" Type="http://schemas.openxmlformats.org/officeDocument/2006/relationships/image" Target="../media/image3.png"/><Relationship Id="rId3" Type="http://schemas.openxmlformats.org/officeDocument/2006/relationships/customXml" Target="../ink/ink11.xml"/><Relationship Id="rId7" Type="http://schemas.openxmlformats.org/officeDocument/2006/relationships/customXml" Target="../ink/ink13.xml"/><Relationship Id="rId12" Type="http://schemas.openxmlformats.org/officeDocument/2006/relationships/image" Target="../media/image633.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356.png"/><Relationship Id="rId11" Type="http://schemas.openxmlformats.org/officeDocument/2006/relationships/customXml" Target="../ink/ink15.xml"/><Relationship Id="rId5" Type="http://schemas.openxmlformats.org/officeDocument/2006/relationships/customXml" Target="../ink/ink12.xml"/><Relationship Id="rId10" Type="http://schemas.openxmlformats.org/officeDocument/2006/relationships/image" Target="../media/image567.png"/><Relationship Id="rId4" Type="http://schemas.openxmlformats.org/officeDocument/2006/relationships/image" Target="../media/image278.png"/><Relationship Id="rId9" Type="http://schemas.openxmlformats.org/officeDocument/2006/relationships/customXml" Target="../ink/ink14.xml"/></Relationships>
</file>

<file path=ppt/slideLayouts/_rels/slideLayout4.xml.rels><?xml version="1.0" encoding="UTF-8" standalone="yes"?>
<Relationships xmlns="http://schemas.openxmlformats.org/package/2006/relationships"><Relationship Id="rId8" Type="http://schemas.openxmlformats.org/officeDocument/2006/relationships/image" Target="../media/image422.png"/><Relationship Id="rId3" Type="http://schemas.openxmlformats.org/officeDocument/2006/relationships/customXml" Target="../ink/ink16.xml"/><Relationship Id="rId7" Type="http://schemas.openxmlformats.org/officeDocument/2006/relationships/customXml" Target="../ink/ink18.xml"/><Relationship Id="rId12" Type="http://schemas.openxmlformats.org/officeDocument/2006/relationships/image" Target="../media/image633.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356.png"/><Relationship Id="rId11" Type="http://schemas.openxmlformats.org/officeDocument/2006/relationships/customXml" Target="../ink/ink20.xml"/><Relationship Id="rId5" Type="http://schemas.openxmlformats.org/officeDocument/2006/relationships/customXml" Target="../ink/ink17.xml"/><Relationship Id="rId10" Type="http://schemas.openxmlformats.org/officeDocument/2006/relationships/image" Target="../media/image567.png"/><Relationship Id="rId4" Type="http://schemas.openxmlformats.org/officeDocument/2006/relationships/image" Target="../media/image278.png"/><Relationship Id="rId9" Type="http://schemas.openxmlformats.org/officeDocument/2006/relationships/customXml" Target="../ink/ink19.xml"/></Relationships>
</file>

<file path=ppt/slideLayouts/_rels/slideLayout5.xml.rels><?xml version="1.0" encoding="UTF-8" standalone="yes"?>
<Relationships xmlns="http://schemas.openxmlformats.org/package/2006/relationships"><Relationship Id="rId8" Type="http://schemas.openxmlformats.org/officeDocument/2006/relationships/image" Target="../media/image422.png"/><Relationship Id="rId3" Type="http://schemas.openxmlformats.org/officeDocument/2006/relationships/customXml" Target="../ink/ink21.xml"/><Relationship Id="rId7" Type="http://schemas.openxmlformats.org/officeDocument/2006/relationships/customXml" Target="../ink/ink23.xml"/><Relationship Id="rId12" Type="http://schemas.openxmlformats.org/officeDocument/2006/relationships/image" Target="../media/image633.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356.png"/><Relationship Id="rId11" Type="http://schemas.openxmlformats.org/officeDocument/2006/relationships/customXml" Target="../ink/ink25.xml"/><Relationship Id="rId5" Type="http://schemas.openxmlformats.org/officeDocument/2006/relationships/customXml" Target="../ink/ink22.xml"/><Relationship Id="rId10" Type="http://schemas.openxmlformats.org/officeDocument/2006/relationships/image" Target="../media/image567.png"/><Relationship Id="rId4" Type="http://schemas.openxmlformats.org/officeDocument/2006/relationships/image" Target="../media/image278.png"/><Relationship Id="rId9" Type="http://schemas.openxmlformats.org/officeDocument/2006/relationships/customXml" Target="../ink/ink2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BF408C-A3FE-427A-BCAC-49F0BEAE4F3E}"/>
              </a:ext>
            </a:extLst>
          </p:cNvPr>
          <p:cNvSpPr/>
          <p:nvPr userDrawn="1"/>
        </p:nvSpPr>
        <p:spPr>
          <a:xfrm>
            <a:off x="0" y="1"/>
            <a:ext cx="12192000" cy="6858000"/>
          </a:xfrm>
          <a:prstGeom prst="rect">
            <a:avLst/>
          </a:prstGeom>
          <a:gradFill flip="none" rotWithShape="1">
            <a:gsLst>
              <a:gs pos="49000">
                <a:schemeClr val="tx1">
                  <a:alpha val="0"/>
                </a:schemeClr>
              </a:gs>
              <a:gs pos="100000">
                <a:schemeClr val="tx1"/>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Subtitle 2">
            <a:extLst>
              <a:ext uri="{FF2B5EF4-FFF2-40B4-BE49-F238E27FC236}">
                <a16:creationId xmlns:a16="http://schemas.microsoft.com/office/drawing/2014/main" id="{A3BFFD68-E7DA-43A0-A762-8DE3799F6144}"/>
              </a:ext>
            </a:extLst>
          </p:cNvPr>
          <p:cNvSpPr>
            <a:spLocks noGrp="1"/>
          </p:cNvSpPr>
          <p:nvPr>
            <p:ph type="subTitle" idx="1"/>
          </p:nvPr>
        </p:nvSpPr>
        <p:spPr>
          <a:xfrm>
            <a:off x="1524000" y="1711415"/>
            <a:ext cx="9144000" cy="4021205"/>
          </a:xfrm>
        </p:spPr>
        <p:txBody>
          <a:bodyPr>
            <a:normAutofit/>
          </a:bodyPr>
          <a:lstStyle>
            <a:lvl1pPr marL="0" indent="0" algn="l">
              <a:buNone/>
              <a:defRPr sz="1300">
                <a:solidFill>
                  <a:schemeClr val="bg1"/>
                </a:solidFill>
                <a:latin typeface="Segoe UI Light" panose="020B0502040204020203" pitchFamily="34" charset="0"/>
                <a:cs typeface="Segoe UI Light"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id="{01441076-21A4-4AB0-A4C3-2CD86B085516}"/>
                  </a:ext>
                </a:extLst>
              </p14:cNvPr>
              <p14:cNvContentPartPr/>
              <p14:nvPr userDrawn="1"/>
            </p14:nvContentPartPr>
            <p14:xfrm>
              <a:off x="3285825" y="7305630"/>
              <a:ext cx="360" cy="360"/>
            </p14:xfrm>
          </p:contentPart>
        </mc:Choice>
        <mc:Fallback xmlns="">
          <p:pic>
            <p:nvPicPr>
              <p:cNvPr id="8" name="Ink 7">
                <a:extLst>
                  <a:ext uri="{FF2B5EF4-FFF2-40B4-BE49-F238E27FC236}">
                    <a16:creationId xmlns:a16="http://schemas.microsoft.com/office/drawing/2014/main" id="{01441076-21A4-4AB0-A4C3-2CD86B085516}"/>
                  </a:ext>
                </a:extLst>
              </p:cNvPr>
              <p:cNvPicPr/>
              <p:nvPr/>
            </p:nvPicPr>
            <p:blipFill>
              <a:blip r:embed="rId4"/>
              <a:stretch>
                <a:fillRect/>
              </a:stretch>
            </p:blipFill>
            <p:spPr>
              <a:xfrm>
                <a:off x="3276825" y="729663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9" name="Ink 8">
                <a:extLst>
                  <a:ext uri="{FF2B5EF4-FFF2-40B4-BE49-F238E27FC236}">
                    <a16:creationId xmlns:a16="http://schemas.microsoft.com/office/drawing/2014/main" id="{812E5E6F-A5EC-4FFE-BD32-F34737E4091E}"/>
                  </a:ext>
                </a:extLst>
              </p14:cNvPr>
              <p14:cNvContentPartPr/>
              <p14:nvPr userDrawn="1"/>
            </p14:nvContentPartPr>
            <p14:xfrm>
              <a:off x="2238300" y="1333470"/>
              <a:ext cx="228960" cy="47520"/>
            </p14:xfrm>
          </p:contentPart>
        </mc:Choice>
        <mc:Fallback xmlns="">
          <p:pic>
            <p:nvPicPr>
              <p:cNvPr id="9" name="Ink 8">
                <a:extLst>
                  <a:ext uri="{FF2B5EF4-FFF2-40B4-BE49-F238E27FC236}">
                    <a16:creationId xmlns:a16="http://schemas.microsoft.com/office/drawing/2014/main" id="{812E5E6F-A5EC-4FFE-BD32-F34737E4091E}"/>
                  </a:ext>
                </a:extLst>
              </p:cNvPr>
              <p:cNvPicPr/>
              <p:nvPr/>
            </p:nvPicPr>
            <p:blipFill>
              <a:blip r:embed="rId6"/>
              <a:stretch>
                <a:fillRect/>
              </a:stretch>
            </p:blipFill>
            <p:spPr>
              <a:xfrm>
                <a:off x="2229300" y="1324470"/>
                <a:ext cx="246600" cy="65160"/>
              </a:xfrm>
              <a:prstGeom prst="rect">
                <a:avLst/>
              </a:prstGeom>
            </p:spPr>
          </p:pic>
        </mc:Fallback>
      </mc:AlternateContent>
      <p:sp>
        <p:nvSpPr>
          <p:cNvPr id="2" name="Title 1">
            <a:extLst>
              <a:ext uri="{FF2B5EF4-FFF2-40B4-BE49-F238E27FC236}">
                <a16:creationId xmlns:a16="http://schemas.microsoft.com/office/drawing/2014/main" id="{48DFEAF9-3C9A-4305-9782-3EE91C933D8A}"/>
              </a:ext>
            </a:extLst>
          </p:cNvPr>
          <p:cNvSpPr>
            <a:spLocks noGrp="1"/>
          </p:cNvSpPr>
          <p:nvPr>
            <p:ph type="ctrTitle" hasCustomPrompt="1"/>
          </p:nvPr>
        </p:nvSpPr>
        <p:spPr>
          <a:xfrm>
            <a:off x="1524000" y="1122363"/>
            <a:ext cx="9144000" cy="495232"/>
          </a:xfrm>
        </p:spPr>
        <p:txBody>
          <a:bodyPr anchor="t">
            <a:normAutofit/>
          </a:bodyPr>
          <a:lstStyle>
            <a:lvl1pPr algn="l">
              <a:defRPr sz="2600">
                <a:solidFill>
                  <a:srgbClr val="408E93"/>
                </a:solidFill>
                <a:latin typeface="Agency FB" panose="020B0503020202020204" pitchFamily="34" charset="0"/>
                <a:cs typeface="Segoe UI Light" panose="020B0502040204020203" pitchFamily="34" charset="0"/>
              </a:defRPr>
            </a:lvl1pPr>
          </a:lstStyle>
          <a:p>
            <a:r>
              <a:rPr lang="en-US" dirty="0"/>
              <a:t>CLICK TO EDIT MASTER TITLE STYLE</a:t>
            </a:r>
          </a:p>
        </p:txBody>
      </p:sp>
      <mc:AlternateContent xmlns:mc="http://schemas.openxmlformats.org/markup-compatibility/2006" xmlns:p14="http://schemas.microsoft.com/office/powerpoint/2010/main">
        <mc:Choice Requires="p14">
          <p:contentPart p14:bwMode="auto" r:id="rId7">
            <p14:nvContentPartPr>
              <p14:cNvPr id="13" name="Ink 12">
                <a:extLst>
                  <a:ext uri="{FF2B5EF4-FFF2-40B4-BE49-F238E27FC236}">
                    <a16:creationId xmlns:a16="http://schemas.microsoft.com/office/drawing/2014/main" id="{A1E4DA85-F019-4E90-A6AA-7043F3D87AD7}"/>
                  </a:ext>
                </a:extLst>
              </p14:cNvPr>
              <p14:cNvContentPartPr/>
              <p14:nvPr userDrawn="1"/>
            </p14:nvContentPartPr>
            <p14:xfrm>
              <a:off x="5810220" y="4838430"/>
              <a:ext cx="238320" cy="19440"/>
            </p14:xfrm>
          </p:contentPart>
        </mc:Choice>
        <mc:Fallback xmlns="">
          <p:pic>
            <p:nvPicPr>
              <p:cNvPr id="13" name="Ink 12">
                <a:extLst>
                  <a:ext uri="{FF2B5EF4-FFF2-40B4-BE49-F238E27FC236}">
                    <a16:creationId xmlns:a16="http://schemas.microsoft.com/office/drawing/2014/main" id="{A1E4DA85-F019-4E90-A6AA-7043F3D87AD7}"/>
                  </a:ext>
                </a:extLst>
              </p:cNvPr>
              <p:cNvPicPr/>
              <p:nvPr/>
            </p:nvPicPr>
            <p:blipFill>
              <a:blip r:embed="rId8"/>
              <a:stretch>
                <a:fillRect/>
              </a:stretch>
            </p:blipFill>
            <p:spPr>
              <a:xfrm>
                <a:off x="5801220" y="4829594"/>
                <a:ext cx="255960" cy="36759"/>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9" name="Ink 18">
                <a:extLst>
                  <a:ext uri="{FF2B5EF4-FFF2-40B4-BE49-F238E27FC236}">
                    <a16:creationId xmlns:a16="http://schemas.microsoft.com/office/drawing/2014/main" id="{790FFFC0-B22C-429C-95BD-DD45145FEBA8}"/>
                  </a:ext>
                </a:extLst>
              </p14:cNvPr>
              <p14:cNvContentPartPr/>
              <p14:nvPr userDrawn="1"/>
            </p14:nvContentPartPr>
            <p14:xfrm>
              <a:off x="7019925" y="123765"/>
              <a:ext cx="28800" cy="360"/>
            </p14:xfrm>
          </p:contentPart>
        </mc:Choice>
        <mc:Fallback xmlns="">
          <p:pic>
            <p:nvPicPr>
              <p:cNvPr id="19" name="Ink 18">
                <a:extLst>
                  <a:ext uri="{FF2B5EF4-FFF2-40B4-BE49-F238E27FC236}">
                    <a16:creationId xmlns:a16="http://schemas.microsoft.com/office/drawing/2014/main" id="{790FFFC0-B22C-429C-95BD-DD45145FEBA8}"/>
                  </a:ext>
                </a:extLst>
              </p:cNvPr>
              <p:cNvPicPr/>
              <p:nvPr/>
            </p:nvPicPr>
            <p:blipFill>
              <a:blip r:embed="rId10"/>
              <a:stretch>
                <a:fillRect/>
              </a:stretch>
            </p:blipFill>
            <p:spPr>
              <a:xfrm>
                <a:off x="7010925" y="114765"/>
                <a:ext cx="464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1" name="Ink 20">
                <a:extLst>
                  <a:ext uri="{FF2B5EF4-FFF2-40B4-BE49-F238E27FC236}">
                    <a16:creationId xmlns:a16="http://schemas.microsoft.com/office/drawing/2014/main" id="{4F2552DA-D8AD-49AD-B221-046C987028BC}"/>
                  </a:ext>
                </a:extLst>
              </p14:cNvPr>
              <p14:cNvContentPartPr/>
              <p14:nvPr userDrawn="1"/>
            </p14:nvContentPartPr>
            <p14:xfrm>
              <a:off x="4705125" y="7267500"/>
              <a:ext cx="19440" cy="9720"/>
            </p14:xfrm>
          </p:contentPart>
        </mc:Choice>
        <mc:Fallback xmlns="">
          <p:pic>
            <p:nvPicPr>
              <p:cNvPr id="21" name="Ink 20">
                <a:extLst>
                  <a:ext uri="{FF2B5EF4-FFF2-40B4-BE49-F238E27FC236}">
                    <a16:creationId xmlns:a16="http://schemas.microsoft.com/office/drawing/2014/main" id="{4F2552DA-D8AD-49AD-B221-046C987028BC}"/>
                  </a:ext>
                </a:extLst>
              </p:cNvPr>
              <p:cNvPicPr/>
              <p:nvPr/>
            </p:nvPicPr>
            <p:blipFill>
              <a:blip r:embed="rId12"/>
              <a:stretch>
                <a:fillRect/>
              </a:stretch>
            </p:blipFill>
            <p:spPr>
              <a:xfrm>
                <a:off x="4696125" y="7258821"/>
                <a:ext cx="37080" cy="26730"/>
              </a:xfrm>
              <a:prstGeom prst="rect">
                <a:avLst/>
              </a:prstGeom>
            </p:spPr>
          </p:pic>
        </mc:Fallback>
      </mc:AlternateContent>
    </p:spTree>
    <p:extLst>
      <p:ext uri="{BB962C8B-B14F-4D97-AF65-F5344CB8AC3E}">
        <p14:creationId xmlns:p14="http://schemas.microsoft.com/office/powerpoint/2010/main" val="7007126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02C925-8B44-44C6-A649-F0FB17E738A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B5067D9-9E44-4E2F-BB85-39F25AF8A996}"/>
              </a:ext>
            </a:extLst>
          </p:cNvPr>
          <p:cNvSpPr>
            <a:spLocks noGrp="1"/>
          </p:cNvSpPr>
          <p:nvPr>
            <p:ph type="dt" sz="half" idx="10"/>
          </p:nvPr>
        </p:nvSpPr>
        <p:spPr/>
        <p:txBody>
          <a:bodyPr/>
          <a:lstStyle/>
          <a:p>
            <a:fld id="{9A6BF23A-3D24-42D3-8F1A-75A13C888DEA}" type="datetimeFigureOut">
              <a:rPr lang="en-US" smtClean="0"/>
              <a:t>2/22/2023</a:t>
            </a:fld>
            <a:endParaRPr lang="en-US" dirty="0"/>
          </a:p>
        </p:txBody>
      </p:sp>
      <p:sp>
        <p:nvSpPr>
          <p:cNvPr id="4" name="Footer Placeholder 3">
            <a:extLst>
              <a:ext uri="{FF2B5EF4-FFF2-40B4-BE49-F238E27FC236}">
                <a16:creationId xmlns:a16="http://schemas.microsoft.com/office/drawing/2014/main" id="{D0695C9A-F3D4-4CAF-BD9C-9A781B281DE8}"/>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243D576E-E81F-4A82-BCA1-6B1E01BA5B42}"/>
              </a:ext>
            </a:extLst>
          </p:cNvPr>
          <p:cNvSpPr>
            <a:spLocks noGrp="1"/>
          </p:cNvSpPr>
          <p:nvPr>
            <p:ph type="sldNum" sz="quarter" idx="12"/>
          </p:nvPr>
        </p:nvSpPr>
        <p:spPr/>
        <p:txBody>
          <a:bodyPr/>
          <a:lstStyle/>
          <a:p>
            <a:fld id="{8A717781-12D9-4CDB-9AAE-83636CBD66D6}" type="slidenum">
              <a:rPr lang="en-US" smtClean="0"/>
              <a:t>‹#›</a:t>
            </a:fld>
            <a:endParaRPr lang="en-US" dirty="0"/>
          </a:p>
        </p:txBody>
      </p:sp>
    </p:spTree>
    <p:extLst>
      <p:ext uri="{BB962C8B-B14F-4D97-AF65-F5344CB8AC3E}">
        <p14:creationId xmlns:p14="http://schemas.microsoft.com/office/powerpoint/2010/main" val="1998048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0360874-81B9-450F-B82A-8EB5D1206CDC}"/>
              </a:ext>
            </a:extLst>
          </p:cNvPr>
          <p:cNvSpPr>
            <a:spLocks noGrp="1"/>
          </p:cNvSpPr>
          <p:nvPr>
            <p:ph type="dt" sz="half" idx="10"/>
          </p:nvPr>
        </p:nvSpPr>
        <p:spPr/>
        <p:txBody>
          <a:bodyPr/>
          <a:lstStyle/>
          <a:p>
            <a:fld id="{9A6BF23A-3D24-42D3-8F1A-75A13C888DEA}" type="datetimeFigureOut">
              <a:rPr lang="en-US" smtClean="0"/>
              <a:t>2/22/2023</a:t>
            </a:fld>
            <a:endParaRPr lang="en-US" dirty="0"/>
          </a:p>
        </p:txBody>
      </p:sp>
      <p:sp>
        <p:nvSpPr>
          <p:cNvPr id="3" name="Footer Placeholder 2">
            <a:extLst>
              <a:ext uri="{FF2B5EF4-FFF2-40B4-BE49-F238E27FC236}">
                <a16:creationId xmlns:a16="http://schemas.microsoft.com/office/drawing/2014/main" id="{3CF7C3AE-3A6B-4C8B-B32A-82D82E5967FD}"/>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CDDF9F8A-E694-41C4-963B-E3E4EC703FD4}"/>
              </a:ext>
            </a:extLst>
          </p:cNvPr>
          <p:cNvSpPr>
            <a:spLocks noGrp="1"/>
          </p:cNvSpPr>
          <p:nvPr>
            <p:ph type="sldNum" sz="quarter" idx="12"/>
          </p:nvPr>
        </p:nvSpPr>
        <p:spPr/>
        <p:txBody>
          <a:bodyPr/>
          <a:lstStyle/>
          <a:p>
            <a:fld id="{8A717781-12D9-4CDB-9AAE-83636CBD66D6}" type="slidenum">
              <a:rPr lang="en-US" smtClean="0"/>
              <a:t>‹#›</a:t>
            </a:fld>
            <a:endParaRPr lang="en-US" dirty="0"/>
          </a:p>
        </p:txBody>
      </p:sp>
    </p:spTree>
    <p:extLst>
      <p:ext uri="{BB962C8B-B14F-4D97-AF65-F5344CB8AC3E}">
        <p14:creationId xmlns:p14="http://schemas.microsoft.com/office/powerpoint/2010/main" val="205189265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872C95-0AD4-4269-8C2B-C4797C4EC7A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CA06414-765F-4A8B-92F6-D0646CCCAB9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85ECD27-EF94-470B-8EFE-BDD4BAA71C5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F720F99-C49A-4BDA-8E4E-70AA217962BD}"/>
              </a:ext>
            </a:extLst>
          </p:cNvPr>
          <p:cNvSpPr>
            <a:spLocks noGrp="1"/>
          </p:cNvSpPr>
          <p:nvPr>
            <p:ph type="dt" sz="half" idx="10"/>
          </p:nvPr>
        </p:nvSpPr>
        <p:spPr/>
        <p:txBody>
          <a:bodyPr/>
          <a:lstStyle/>
          <a:p>
            <a:fld id="{9A6BF23A-3D24-42D3-8F1A-75A13C888DEA}" type="datetimeFigureOut">
              <a:rPr lang="en-US" smtClean="0"/>
              <a:t>2/22/2023</a:t>
            </a:fld>
            <a:endParaRPr lang="en-US" dirty="0"/>
          </a:p>
        </p:txBody>
      </p:sp>
      <p:sp>
        <p:nvSpPr>
          <p:cNvPr id="6" name="Footer Placeholder 5">
            <a:extLst>
              <a:ext uri="{FF2B5EF4-FFF2-40B4-BE49-F238E27FC236}">
                <a16:creationId xmlns:a16="http://schemas.microsoft.com/office/drawing/2014/main" id="{F4BE342F-D088-48DF-BF68-ED3DCA16FF4D}"/>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37FB5186-5A08-4217-B8C8-E3C89DE56517}"/>
              </a:ext>
            </a:extLst>
          </p:cNvPr>
          <p:cNvSpPr>
            <a:spLocks noGrp="1"/>
          </p:cNvSpPr>
          <p:nvPr>
            <p:ph type="sldNum" sz="quarter" idx="12"/>
          </p:nvPr>
        </p:nvSpPr>
        <p:spPr/>
        <p:txBody>
          <a:bodyPr/>
          <a:lstStyle/>
          <a:p>
            <a:fld id="{8A717781-12D9-4CDB-9AAE-83636CBD66D6}" type="slidenum">
              <a:rPr lang="en-US" smtClean="0"/>
              <a:t>‹#›</a:t>
            </a:fld>
            <a:endParaRPr lang="en-US" dirty="0"/>
          </a:p>
        </p:txBody>
      </p:sp>
    </p:spTree>
    <p:extLst>
      <p:ext uri="{BB962C8B-B14F-4D97-AF65-F5344CB8AC3E}">
        <p14:creationId xmlns:p14="http://schemas.microsoft.com/office/powerpoint/2010/main" val="88299122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130A0E-257C-428F-8220-4F7319A3E94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9ACFB04-60BA-40B2-9683-87578BD0DC6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B90FF038-F1C0-4D94-B562-F3010035484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D14D5EB-717A-432F-9FCB-41F026C35E99}"/>
              </a:ext>
            </a:extLst>
          </p:cNvPr>
          <p:cNvSpPr>
            <a:spLocks noGrp="1"/>
          </p:cNvSpPr>
          <p:nvPr>
            <p:ph type="dt" sz="half" idx="10"/>
          </p:nvPr>
        </p:nvSpPr>
        <p:spPr/>
        <p:txBody>
          <a:bodyPr/>
          <a:lstStyle/>
          <a:p>
            <a:fld id="{9A6BF23A-3D24-42D3-8F1A-75A13C888DEA}" type="datetimeFigureOut">
              <a:rPr lang="en-US" smtClean="0"/>
              <a:t>2/22/2023</a:t>
            </a:fld>
            <a:endParaRPr lang="en-US" dirty="0"/>
          </a:p>
        </p:txBody>
      </p:sp>
      <p:sp>
        <p:nvSpPr>
          <p:cNvPr id="6" name="Footer Placeholder 5">
            <a:extLst>
              <a:ext uri="{FF2B5EF4-FFF2-40B4-BE49-F238E27FC236}">
                <a16:creationId xmlns:a16="http://schemas.microsoft.com/office/drawing/2014/main" id="{1FA96424-0E11-4259-9FFE-96E424A21430}"/>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90324721-6543-486D-A232-9E51E9FB47D6}"/>
              </a:ext>
            </a:extLst>
          </p:cNvPr>
          <p:cNvSpPr>
            <a:spLocks noGrp="1"/>
          </p:cNvSpPr>
          <p:nvPr>
            <p:ph type="sldNum" sz="quarter" idx="12"/>
          </p:nvPr>
        </p:nvSpPr>
        <p:spPr/>
        <p:txBody>
          <a:bodyPr/>
          <a:lstStyle/>
          <a:p>
            <a:fld id="{8A717781-12D9-4CDB-9AAE-83636CBD66D6}" type="slidenum">
              <a:rPr lang="en-US" smtClean="0"/>
              <a:t>‹#›</a:t>
            </a:fld>
            <a:endParaRPr lang="en-US" dirty="0"/>
          </a:p>
        </p:txBody>
      </p:sp>
    </p:spTree>
    <p:extLst>
      <p:ext uri="{BB962C8B-B14F-4D97-AF65-F5344CB8AC3E}">
        <p14:creationId xmlns:p14="http://schemas.microsoft.com/office/powerpoint/2010/main" val="300293051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C3A876-E09F-447C-AC70-62561572245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6D81AE2-C534-4018-8D54-BFAC1D2E431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8AE8180-78B8-4034-88AA-BF38D54756A7}"/>
              </a:ext>
            </a:extLst>
          </p:cNvPr>
          <p:cNvSpPr>
            <a:spLocks noGrp="1"/>
          </p:cNvSpPr>
          <p:nvPr>
            <p:ph type="dt" sz="half" idx="10"/>
          </p:nvPr>
        </p:nvSpPr>
        <p:spPr/>
        <p:txBody>
          <a:bodyPr/>
          <a:lstStyle/>
          <a:p>
            <a:fld id="{9A6BF23A-3D24-42D3-8F1A-75A13C888DEA}" type="datetimeFigureOut">
              <a:rPr lang="en-US" smtClean="0"/>
              <a:t>2/22/2023</a:t>
            </a:fld>
            <a:endParaRPr lang="en-US" dirty="0"/>
          </a:p>
        </p:txBody>
      </p:sp>
      <p:sp>
        <p:nvSpPr>
          <p:cNvPr id="5" name="Footer Placeholder 4">
            <a:extLst>
              <a:ext uri="{FF2B5EF4-FFF2-40B4-BE49-F238E27FC236}">
                <a16:creationId xmlns:a16="http://schemas.microsoft.com/office/drawing/2014/main" id="{E902CEA7-6339-43F1-8258-E91DD61E279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1BBB3B7F-3DD1-4A58-A7A1-90D3371C9DD8}"/>
              </a:ext>
            </a:extLst>
          </p:cNvPr>
          <p:cNvSpPr>
            <a:spLocks noGrp="1"/>
          </p:cNvSpPr>
          <p:nvPr>
            <p:ph type="sldNum" sz="quarter" idx="12"/>
          </p:nvPr>
        </p:nvSpPr>
        <p:spPr/>
        <p:txBody>
          <a:bodyPr/>
          <a:lstStyle/>
          <a:p>
            <a:fld id="{8A717781-12D9-4CDB-9AAE-83636CBD66D6}" type="slidenum">
              <a:rPr lang="en-US" smtClean="0"/>
              <a:t>‹#›</a:t>
            </a:fld>
            <a:endParaRPr lang="en-US" dirty="0"/>
          </a:p>
        </p:txBody>
      </p:sp>
    </p:spTree>
    <p:extLst>
      <p:ext uri="{BB962C8B-B14F-4D97-AF65-F5344CB8AC3E}">
        <p14:creationId xmlns:p14="http://schemas.microsoft.com/office/powerpoint/2010/main" val="154296137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548BB54-5323-4DD3-9DB8-5CA26A51710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240E1A9-E35B-44AB-8190-B6A7A068DBD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6AF8D8-7764-4D06-AE50-0B151AE659FB}"/>
              </a:ext>
            </a:extLst>
          </p:cNvPr>
          <p:cNvSpPr>
            <a:spLocks noGrp="1"/>
          </p:cNvSpPr>
          <p:nvPr>
            <p:ph type="dt" sz="half" idx="10"/>
          </p:nvPr>
        </p:nvSpPr>
        <p:spPr/>
        <p:txBody>
          <a:bodyPr/>
          <a:lstStyle/>
          <a:p>
            <a:fld id="{9A6BF23A-3D24-42D3-8F1A-75A13C888DEA}" type="datetimeFigureOut">
              <a:rPr lang="en-US" smtClean="0"/>
              <a:t>2/22/2023</a:t>
            </a:fld>
            <a:endParaRPr lang="en-US" dirty="0"/>
          </a:p>
        </p:txBody>
      </p:sp>
      <p:sp>
        <p:nvSpPr>
          <p:cNvPr id="5" name="Footer Placeholder 4">
            <a:extLst>
              <a:ext uri="{FF2B5EF4-FFF2-40B4-BE49-F238E27FC236}">
                <a16:creationId xmlns:a16="http://schemas.microsoft.com/office/drawing/2014/main" id="{2022F050-008F-40E2-AA46-8DD0CD8CBA3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5663763-705B-464F-AB8B-F02AFAC92A82}"/>
              </a:ext>
            </a:extLst>
          </p:cNvPr>
          <p:cNvSpPr>
            <a:spLocks noGrp="1"/>
          </p:cNvSpPr>
          <p:nvPr>
            <p:ph type="sldNum" sz="quarter" idx="12"/>
          </p:nvPr>
        </p:nvSpPr>
        <p:spPr/>
        <p:txBody>
          <a:bodyPr/>
          <a:lstStyle/>
          <a:p>
            <a:fld id="{8A717781-12D9-4CDB-9AAE-83636CBD66D6}" type="slidenum">
              <a:rPr lang="en-US" smtClean="0"/>
              <a:t>‹#›</a:t>
            </a:fld>
            <a:endParaRPr lang="en-US" dirty="0"/>
          </a:p>
        </p:txBody>
      </p:sp>
    </p:spTree>
    <p:extLst>
      <p:ext uri="{BB962C8B-B14F-4D97-AF65-F5344CB8AC3E}">
        <p14:creationId xmlns:p14="http://schemas.microsoft.com/office/powerpoint/2010/main" val="24687126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BF408C-A3FE-427A-BCAC-49F0BEAE4F3E}"/>
              </a:ext>
            </a:extLst>
          </p:cNvPr>
          <p:cNvSpPr/>
          <p:nvPr userDrawn="1"/>
        </p:nvSpPr>
        <p:spPr>
          <a:xfrm>
            <a:off x="0" y="1"/>
            <a:ext cx="12192000" cy="6858000"/>
          </a:xfrm>
          <a:prstGeom prst="rect">
            <a:avLst/>
          </a:prstGeom>
          <a:gradFill flip="none" rotWithShape="1">
            <a:gsLst>
              <a:gs pos="49000">
                <a:schemeClr val="tx1">
                  <a:alpha val="0"/>
                </a:schemeClr>
              </a:gs>
              <a:gs pos="100000">
                <a:schemeClr val="tx1"/>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id="{01441076-21A4-4AB0-A4C3-2CD86B085516}"/>
                  </a:ext>
                </a:extLst>
              </p14:cNvPr>
              <p14:cNvContentPartPr/>
              <p14:nvPr userDrawn="1"/>
            </p14:nvContentPartPr>
            <p14:xfrm>
              <a:off x="3285825" y="7305630"/>
              <a:ext cx="360" cy="360"/>
            </p14:xfrm>
          </p:contentPart>
        </mc:Choice>
        <mc:Fallback xmlns="">
          <p:pic>
            <p:nvPicPr>
              <p:cNvPr id="8" name="Ink 7">
                <a:extLst>
                  <a:ext uri="{FF2B5EF4-FFF2-40B4-BE49-F238E27FC236}">
                    <a16:creationId xmlns:a16="http://schemas.microsoft.com/office/drawing/2014/main" id="{01441076-21A4-4AB0-A4C3-2CD86B085516}"/>
                  </a:ext>
                </a:extLst>
              </p:cNvPr>
              <p:cNvPicPr/>
              <p:nvPr/>
            </p:nvPicPr>
            <p:blipFill>
              <a:blip r:embed="rId4"/>
              <a:stretch>
                <a:fillRect/>
              </a:stretch>
            </p:blipFill>
            <p:spPr>
              <a:xfrm>
                <a:off x="3276825" y="729663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9" name="Ink 8">
                <a:extLst>
                  <a:ext uri="{FF2B5EF4-FFF2-40B4-BE49-F238E27FC236}">
                    <a16:creationId xmlns:a16="http://schemas.microsoft.com/office/drawing/2014/main" id="{812E5E6F-A5EC-4FFE-BD32-F34737E4091E}"/>
                  </a:ext>
                </a:extLst>
              </p14:cNvPr>
              <p14:cNvContentPartPr/>
              <p14:nvPr userDrawn="1"/>
            </p14:nvContentPartPr>
            <p14:xfrm>
              <a:off x="2238300" y="1333470"/>
              <a:ext cx="228960" cy="47520"/>
            </p14:xfrm>
          </p:contentPart>
        </mc:Choice>
        <mc:Fallback xmlns="">
          <p:pic>
            <p:nvPicPr>
              <p:cNvPr id="9" name="Ink 8">
                <a:extLst>
                  <a:ext uri="{FF2B5EF4-FFF2-40B4-BE49-F238E27FC236}">
                    <a16:creationId xmlns:a16="http://schemas.microsoft.com/office/drawing/2014/main" id="{812E5E6F-A5EC-4FFE-BD32-F34737E4091E}"/>
                  </a:ext>
                </a:extLst>
              </p:cNvPr>
              <p:cNvPicPr/>
              <p:nvPr/>
            </p:nvPicPr>
            <p:blipFill>
              <a:blip r:embed="rId6"/>
              <a:stretch>
                <a:fillRect/>
              </a:stretch>
            </p:blipFill>
            <p:spPr>
              <a:xfrm>
                <a:off x="2229300" y="1324470"/>
                <a:ext cx="246600" cy="651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3" name="Ink 12">
                <a:extLst>
                  <a:ext uri="{FF2B5EF4-FFF2-40B4-BE49-F238E27FC236}">
                    <a16:creationId xmlns:a16="http://schemas.microsoft.com/office/drawing/2014/main" id="{A1E4DA85-F019-4E90-A6AA-7043F3D87AD7}"/>
                  </a:ext>
                </a:extLst>
              </p14:cNvPr>
              <p14:cNvContentPartPr/>
              <p14:nvPr userDrawn="1"/>
            </p14:nvContentPartPr>
            <p14:xfrm>
              <a:off x="5810220" y="4838430"/>
              <a:ext cx="238320" cy="19440"/>
            </p14:xfrm>
          </p:contentPart>
        </mc:Choice>
        <mc:Fallback xmlns="">
          <p:pic>
            <p:nvPicPr>
              <p:cNvPr id="13" name="Ink 12">
                <a:extLst>
                  <a:ext uri="{FF2B5EF4-FFF2-40B4-BE49-F238E27FC236}">
                    <a16:creationId xmlns:a16="http://schemas.microsoft.com/office/drawing/2014/main" id="{A1E4DA85-F019-4E90-A6AA-7043F3D87AD7}"/>
                  </a:ext>
                </a:extLst>
              </p:cNvPr>
              <p:cNvPicPr/>
              <p:nvPr/>
            </p:nvPicPr>
            <p:blipFill>
              <a:blip r:embed="rId8"/>
              <a:stretch>
                <a:fillRect/>
              </a:stretch>
            </p:blipFill>
            <p:spPr>
              <a:xfrm>
                <a:off x="5801220" y="4829594"/>
                <a:ext cx="255960" cy="36759"/>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9" name="Ink 18">
                <a:extLst>
                  <a:ext uri="{FF2B5EF4-FFF2-40B4-BE49-F238E27FC236}">
                    <a16:creationId xmlns:a16="http://schemas.microsoft.com/office/drawing/2014/main" id="{790FFFC0-B22C-429C-95BD-DD45145FEBA8}"/>
                  </a:ext>
                </a:extLst>
              </p14:cNvPr>
              <p14:cNvContentPartPr/>
              <p14:nvPr userDrawn="1"/>
            </p14:nvContentPartPr>
            <p14:xfrm>
              <a:off x="7019925" y="123765"/>
              <a:ext cx="28800" cy="360"/>
            </p14:xfrm>
          </p:contentPart>
        </mc:Choice>
        <mc:Fallback xmlns="">
          <p:pic>
            <p:nvPicPr>
              <p:cNvPr id="19" name="Ink 18">
                <a:extLst>
                  <a:ext uri="{FF2B5EF4-FFF2-40B4-BE49-F238E27FC236}">
                    <a16:creationId xmlns:a16="http://schemas.microsoft.com/office/drawing/2014/main" id="{790FFFC0-B22C-429C-95BD-DD45145FEBA8}"/>
                  </a:ext>
                </a:extLst>
              </p:cNvPr>
              <p:cNvPicPr/>
              <p:nvPr/>
            </p:nvPicPr>
            <p:blipFill>
              <a:blip r:embed="rId10"/>
              <a:stretch>
                <a:fillRect/>
              </a:stretch>
            </p:blipFill>
            <p:spPr>
              <a:xfrm>
                <a:off x="7010925" y="114765"/>
                <a:ext cx="464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1" name="Ink 20">
                <a:extLst>
                  <a:ext uri="{FF2B5EF4-FFF2-40B4-BE49-F238E27FC236}">
                    <a16:creationId xmlns:a16="http://schemas.microsoft.com/office/drawing/2014/main" id="{4F2552DA-D8AD-49AD-B221-046C987028BC}"/>
                  </a:ext>
                </a:extLst>
              </p14:cNvPr>
              <p14:cNvContentPartPr/>
              <p14:nvPr userDrawn="1"/>
            </p14:nvContentPartPr>
            <p14:xfrm>
              <a:off x="4705125" y="7267500"/>
              <a:ext cx="19440" cy="9720"/>
            </p14:xfrm>
          </p:contentPart>
        </mc:Choice>
        <mc:Fallback xmlns="">
          <p:pic>
            <p:nvPicPr>
              <p:cNvPr id="21" name="Ink 20">
                <a:extLst>
                  <a:ext uri="{FF2B5EF4-FFF2-40B4-BE49-F238E27FC236}">
                    <a16:creationId xmlns:a16="http://schemas.microsoft.com/office/drawing/2014/main" id="{4F2552DA-D8AD-49AD-B221-046C987028BC}"/>
                  </a:ext>
                </a:extLst>
              </p:cNvPr>
              <p:cNvPicPr/>
              <p:nvPr/>
            </p:nvPicPr>
            <p:blipFill>
              <a:blip r:embed="rId12"/>
              <a:stretch>
                <a:fillRect/>
              </a:stretch>
            </p:blipFill>
            <p:spPr>
              <a:xfrm>
                <a:off x="4696125" y="7258821"/>
                <a:ext cx="37080" cy="26730"/>
              </a:xfrm>
              <a:prstGeom prst="rect">
                <a:avLst/>
              </a:prstGeom>
            </p:spPr>
          </p:pic>
        </mc:Fallback>
      </mc:AlternateContent>
      <p:pic>
        <p:nvPicPr>
          <p:cNvPr id="11" name="Picture 10">
            <a:extLst>
              <a:ext uri="{FF2B5EF4-FFF2-40B4-BE49-F238E27FC236}">
                <a16:creationId xmlns:a16="http://schemas.microsoft.com/office/drawing/2014/main" id="{BD312742-FF8F-405A-9B03-FA3BE36135F5}"/>
              </a:ext>
            </a:extLst>
          </p:cNvPr>
          <p:cNvPicPr>
            <a:picLocks noChangeAspect="1"/>
          </p:cNvPicPr>
          <p:nvPr userDrawn="1"/>
        </p:nvPicPr>
        <p:blipFill>
          <a:blip r:embed="rId13">
            <a:extLst>
              <a:ext uri="{28A0092B-C50C-407E-A947-70E740481C1C}">
                <a14:useLocalDpi xmlns:a14="http://schemas.microsoft.com/office/drawing/2010/main"/>
              </a:ext>
            </a:extLst>
          </a:blip>
          <a:stretch>
            <a:fillRect/>
          </a:stretch>
        </p:blipFill>
        <p:spPr>
          <a:xfrm>
            <a:off x="0" y="0"/>
            <a:ext cx="12192000" cy="6858000"/>
          </a:xfrm>
          <a:prstGeom prst="rect">
            <a:avLst/>
          </a:prstGeom>
          <a:blipFill>
            <a:blip r:embed="rId13"/>
            <a:stretch>
              <a:fillRect/>
            </a:stretch>
          </a:blipFill>
        </p:spPr>
      </p:pic>
      <p:sp>
        <p:nvSpPr>
          <p:cNvPr id="2" name="Title 1">
            <a:extLst>
              <a:ext uri="{FF2B5EF4-FFF2-40B4-BE49-F238E27FC236}">
                <a16:creationId xmlns:a16="http://schemas.microsoft.com/office/drawing/2014/main" id="{1FD6E10E-EE53-4F56-A34D-E5DD19FEECC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208704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BF408C-A3FE-427A-BCAC-49F0BEAE4F3E}"/>
              </a:ext>
            </a:extLst>
          </p:cNvPr>
          <p:cNvSpPr/>
          <p:nvPr userDrawn="1"/>
        </p:nvSpPr>
        <p:spPr>
          <a:xfrm>
            <a:off x="0" y="1"/>
            <a:ext cx="12192000" cy="6858000"/>
          </a:xfrm>
          <a:prstGeom prst="rect">
            <a:avLst/>
          </a:prstGeom>
          <a:gradFill flip="none" rotWithShape="1">
            <a:gsLst>
              <a:gs pos="49000">
                <a:schemeClr val="tx1">
                  <a:alpha val="0"/>
                </a:schemeClr>
              </a:gs>
              <a:gs pos="100000">
                <a:schemeClr val="tx1"/>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id="{01441076-21A4-4AB0-A4C3-2CD86B085516}"/>
                  </a:ext>
                </a:extLst>
              </p14:cNvPr>
              <p14:cNvContentPartPr/>
              <p14:nvPr userDrawn="1"/>
            </p14:nvContentPartPr>
            <p14:xfrm>
              <a:off x="3285825" y="7305630"/>
              <a:ext cx="360" cy="360"/>
            </p14:xfrm>
          </p:contentPart>
        </mc:Choice>
        <mc:Fallback xmlns="">
          <p:pic>
            <p:nvPicPr>
              <p:cNvPr id="8" name="Ink 7">
                <a:extLst>
                  <a:ext uri="{FF2B5EF4-FFF2-40B4-BE49-F238E27FC236}">
                    <a16:creationId xmlns:a16="http://schemas.microsoft.com/office/drawing/2014/main" id="{01441076-21A4-4AB0-A4C3-2CD86B085516}"/>
                  </a:ext>
                </a:extLst>
              </p:cNvPr>
              <p:cNvPicPr/>
              <p:nvPr/>
            </p:nvPicPr>
            <p:blipFill>
              <a:blip r:embed="rId4"/>
              <a:stretch>
                <a:fillRect/>
              </a:stretch>
            </p:blipFill>
            <p:spPr>
              <a:xfrm>
                <a:off x="3276825" y="729663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9" name="Ink 8">
                <a:extLst>
                  <a:ext uri="{FF2B5EF4-FFF2-40B4-BE49-F238E27FC236}">
                    <a16:creationId xmlns:a16="http://schemas.microsoft.com/office/drawing/2014/main" id="{812E5E6F-A5EC-4FFE-BD32-F34737E4091E}"/>
                  </a:ext>
                </a:extLst>
              </p14:cNvPr>
              <p14:cNvContentPartPr/>
              <p14:nvPr userDrawn="1"/>
            </p14:nvContentPartPr>
            <p14:xfrm>
              <a:off x="2238300" y="1333470"/>
              <a:ext cx="228960" cy="47520"/>
            </p14:xfrm>
          </p:contentPart>
        </mc:Choice>
        <mc:Fallback xmlns="">
          <p:pic>
            <p:nvPicPr>
              <p:cNvPr id="9" name="Ink 8">
                <a:extLst>
                  <a:ext uri="{FF2B5EF4-FFF2-40B4-BE49-F238E27FC236}">
                    <a16:creationId xmlns:a16="http://schemas.microsoft.com/office/drawing/2014/main" id="{812E5E6F-A5EC-4FFE-BD32-F34737E4091E}"/>
                  </a:ext>
                </a:extLst>
              </p:cNvPr>
              <p:cNvPicPr/>
              <p:nvPr/>
            </p:nvPicPr>
            <p:blipFill>
              <a:blip r:embed="rId6"/>
              <a:stretch>
                <a:fillRect/>
              </a:stretch>
            </p:blipFill>
            <p:spPr>
              <a:xfrm>
                <a:off x="2229300" y="1324470"/>
                <a:ext cx="246600" cy="651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3" name="Ink 12">
                <a:extLst>
                  <a:ext uri="{FF2B5EF4-FFF2-40B4-BE49-F238E27FC236}">
                    <a16:creationId xmlns:a16="http://schemas.microsoft.com/office/drawing/2014/main" id="{A1E4DA85-F019-4E90-A6AA-7043F3D87AD7}"/>
                  </a:ext>
                </a:extLst>
              </p14:cNvPr>
              <p14:cNvContentPartPr/>
              <p14:nvPr userDrawn="1"/>
            </p14:nvContentPartPr>
            <p14:xfrm>
              <a:off x="5810220" y="4838430"/>
              <a:ext cx="238320" cy="19440"/>
            </p14:xfrm>
          </p:contentPart>
        </mc:Choice>
        <mc:Fallback xmlns="">
          <p:pic>
            <p:nvPicPr>
              <p:cNvPr id="13" name="Ink 12">
                <a:extLst>
                  <a:ext uri="{FF2B5EF4-FFF2-40B4-BE49-F238E27FC236}">
                    <a16:creationId xmlns:a16="http://schemas.microsoft.com/office/drawing/2014/main" id="{A1E4DA85-F019-4E90-A6AA-7043F3D87AD7}"/>
                  </a:ext>
                </a:extLst>
              </p:cNvPr>
              <p:cNvPicPr/>
              <p:nvPr/>
            </p:nvPicPr>
            <p:blipFill>
              <a:blip r:embed="rId8"/>
              <a:stretch>
                <a:fillRect/>
              </a:stretch>
            </p:blipFill>
            <p:spPr>
              <a:xfrm>
                <a:off x="5801220" y="4829594"/>
                <a:ext cx="255960" cy="36759"/>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9" name="Ink 18">
                <a:extLst>
                  <a:ext uri="{FF2B5EF4-FFF2-40B4-BE49-F238E27FC236}">
                    <a16:creationId xmlns:a16="http://schemas.microsoft.com/office/drawing/2014/main" id="{790FFFC0-B22C-429C-95BD-DD45145FEBA8}"/>
                  </a:ext>
                </a:extLst>
              </p14:cNvPr>
              <p14:cNvContentPartPr/>
              <p14:nvPr userDrawn="1"/>
            </p14:nvContentPartPr>
            <p14:xfrm>
              <a:off x="7019925" y="123765"/>
              <a:ext cx="28800" cy="360"/>
            </p14:xfrm>
          </p:contentPart>
        </mc:Choice>
        <mc:Fallback xmlns="">
          <p:pic>
            <p:nvPicPr>
              <p:cNvPr id="19" name="Ink 18">
                <a:extLst>
                  <a:ext uri="{FF2B5EF4-FFF2-40B4-BE49-F238E27FC236}">
                    <a16:creationId xmlns:a16="http://schemas.microsoft.com/office/drawing/2014/main" id="{790FFFC0-B22C-429C-95BD-DD45145FEBA8}"/>
                  </a:ext>
                </a:extLst>
              </p:cNvPr>
              <p:cNvPicPr/>
              <p:nvPr/>
            </p:nvPicPr>
            <p:blipFill>
              <a:blip r:embed="rId10"/>
              <a:stretch>
                <a:fillRect/>
              </a:stretch>
            </p:blipFill>
            <p:spPr>
              <a:xfrm>
                <a:off x="7010925" y="114765"/>
                <a:ext cx="464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1" name="Ink 20">
                <a:extLst>
                  <a:ext uri="{FF2B5EF4-FFF2-40B4-BE49-F238E27FC236}">
                    <a16:creationId xmlns:a16="http://schemas.microsoft.com/office/drawing/2014/main" id="{4F2552DA-D8AD-49AD-B221-046C987028BC}"/>
                  </a:ext>
                </a:extLst>
              </p14:cNvPr>
              <p14:cNvContentPartPr/>
              <p14:nvPr userDrawn="1"/>
            </p14:nvContentPartPr>
            <p14:xfrm>
              <a:off x="4705125" y="7267500"/>
              <a:ext cx="19440" cy="9720"/>
            </p14:xfrm>
          </p:contentPart>
        </mc:Choice>
        <mc:Fallback xmlns="">
          <p:pic>
            <p:nvPicPr>
              <p:cNvPr id="21" name="Ink 20">
                <a:extLst>
                  <a:ext uri="{FF2B5EF4-FFF2-40B4-BE49-F238E27FC236}">
                    <a16:creationId xmlns:a16="http://schemas.microsoft.com/office/drawing/2014/main" id="{4F2552DA-D8AD-49AD-B221-046C987028BC}"/>
                  </a:ext>
                </a:extLst>
              </p:cNvPr>
              <p:cNvPicPr/>
              <p:nvPr/>
            </p:nvPicPr>
            <p:blipFill>
              <a:blip r:embed="rId12"/>
              <a:stretch>
                <a:fillRect/>
              </a:stretch>
            </p:blipFill>
            <p:spPr>
              <a:xfrm>
                <a:off x="4696125" y="7258821"/>
                <a:ext cx="37080" cy="26730"/>
              </a:xfrm>
              <a:prstGeom prst="rect">
                <a:avLst/>
              </a:prstGeom>
            </p:spPr>
          </p:pic>
        </mc:Fallback>
      </mc:AlternateContent>
      <p:sp>
        <p:nvSpPr>
          <p:cNvPr id="11" name="Subtitle 2">
            <a:extLst>
              <a:ext uri="{FF2B5EF4-FFF2-40B4-BE49-F238E27FC236}">
                <a16:creationId xmlns:a16="http://schemas.microsoft.com/office/drawing/2014/main" id="{34C0FACC-90E6-4A01-8792-8FA91B7D3E15}"/>
              </a:ext>
            </a:extLst>
          </p:cNvPr>
          <p:cNvSpPr>
            <a:spLocks noGrp="1"/>
          </p:cNvSpPr>
          <p:nvPr>
            <p:ph type="subTitle" idx="1" hasCustomPrompt="1"/>
          </p:nvPr>
        </p:nvSpPr>
        <p:spPr>
          <a:xfrm>
            <a:off x="963827" y="2543436"/>
            <a:ext cx="3760738" cy="4021205"/>
          </a:xfrm>
        </p:spPr>
        <p:txBody>
          <a:bodyPr>
            <a:normAutofit/>
          </a:bodyPr>
          <a:lstStyle>
            <a:lvl1pPr marL="0" indent="0" algn="l">
              <a:lnSpc>
                <a:spcPct val="110000"/>
              </a:lnSpc>
              <a:buNone/>
              <a:defRPr sz="1300">
                <a:solidFill>
                  <a:schemeClr val="bg1"/>
                </a:solidFill>
                <a:latin typeface="Segoe UI Light" panose="020B0502040204020203" pitchFamily="34" charset="0"/>
                <a:cs typeface="Segoe UI Light"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Power for the computers and scientific instruments onboard is provided by two 2.45 x 7.56m solar panels. The power generated by the panels is also used to charge six nickel-hydrogen batteries that provide power to the spacecraft for about 25 minutes per orbit while Hubble flies through the Earth’s shadow.</a:t>
            </a:r>
          </a:p>
        </p:txBody>
      </p:sp>
      <p:sp>
        <p:nvSpPr>
          <p:cNvPr id="12" name="Title 1">
            <a:extLst>
              <a:ext uri="{FF2B5EF4-FFF2-40B4-BE49-F238E27FC236}">
                <a16:creationId xmlns:a16="http://schemas.microsoft.com/office/drawing/2014/main" id="{884C55E0-4986-474A-BC74-1B4E8A2F7D16}"/>
              </a:ext>
            </a:extLst>
          </p:cNvPr>
          <p:cNvSpPr>
            <a:spLocks noGrp="1"/>
          </p:cNvSpPr>
          <p:nvPr>
            <p:ph type="ctrTitle" hasCustomPrompt="1"/>
          </p:nvPr>
        </p:nvSpPr>
        <p:spPr>
          <a:xfrm>
            <a:off x="963827" y="1921433"/>
            <a:ext cx="9144000" cy="495232"/>
          </a:xfrm>
        </p:spPr>
        <p:txBody>
          <a:bodyPr anchor="t">
            <a:normAutofit/>
          </a:bodyPr>
          <a:lstStyle>
            <a:lvl1pPr algn="l">
              <a:defRPr sz="2600">
                <a:solidFill>
                  <a:srgbClr val="408E93"/>
                </a:solidFill>
                <a:latin typeface="Agency FB" panose="020B0503020202020204" pitchFamily="34" charset="0"/>
                <a:cs typeface="Segoe UI Light" panose="020B0502040204020203" pitchFamily="34" charset="0"/>
              </a:defRPr>
            </a:lvl1pPr>
          </a:lstStyle>
          <a:p>
            <a:r>
              <a:rPr lang="en-US" dirty="0"/>
              <a:t>SOLAR PANELS</a:t>
            </a:r>
          </a:p>
        </p:txBody>
      </p:sp>
      <p:grpSp>
        <p:nvGrpSpPr>
          <p:cNvPr id="14" name="Group 13">
            <a:extLst>
              <a:ext uri="{FF2B5EF4-FFF2-40B4-BE49-F238E27FC236}">
                <a16:creationId xmlns:a16="http://schemas.microsoft.com/office/drawing/2014/main" id="{27E37D6D-34CE-4FE3-A6C6-4FC22C72F7A0}"/>
              </a:ext>
            </a:extLst>
          </p:cNvPr>
          <p:cNvGrpSpPr/>
          <p:nvPr userDrawn="1"/>
        </p:nvGrpSpPr>
        <p:grpSpPr>
          <a:xfrm>
            <a:off x="1013641" y="2259110"/>
            <a:ext cx="5513866" cy="276225"/>
            <a:chOff x="1557338" y="1458610"/>
            <a:chExt cx="5513866" cy="276225"/>
          </a:xfrm>
        </p:grpSpPr>
        <p:cxnSp>
          <p:nvCxnSpPr>
            <p:cNvPr id="15" name="Straight Connector 14">
              <a:extLst>
                <a:ext uri="{FF2B5EF4-FFF2-40B4-BE49-F238E27FC236}">
                  <a16:creationId xmlns:a16="http://schemas.microsoft.com/office/drawing/2014/main" id="{71CBDA1B-9FA8-429D-A07D-655D394A1C71}"/>
                </a:ext>
              </a:extLst>
            </p:cNvPr>
            <p:cNvCxnSpPr/>
            <p:nvPr/>
          </p:nvCxnSpPr>
          <p:spPr>
            <a:xfrm>
              <a:off x="1557338" y="1589020"/>
              <a:ext cx="5362574" cy="0"/>
            </a:xfrm>
            <a:prstGeom prst="line">
              <a:avLst/>
            </a:prstGeom>
            <a:ln>
              <a:solidFill>
                <a:schemeClr val="bg1"/>
              </a:solidFill>
              <a:prstDash val="sysDash"/>
              <a:tailEnd type="none"/>
            </a:ln>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B5FBA15E-A7E6-483D-9298-EC007237A71F}"/>
                </a:ext>
              </a:extLst>
            </p:cNvPr>
            <p:cNvPicPr>
              <a:picLocks noChangeAspect="1"/>
            </p:cNvPicPr>
            <p:nvPr/>
          </p:nvPicPr>
          <p:blipFill>
            <a:blip r:embed="rId13">
              <a:extLst>
                <a:ext uri="{28A0092B-C50C-407E-A947-70E740481C1C}">
                  <a14:useLocalDpi xmlns:a14="http://schemas.microsoft.com/office/drawing/2010/main"/>
                </a:ext>
              </a:extLst>
            </a:blip>
            <a:stretch>
              <a:fillRect/>
            </a:stretch>
          </p:blipFill>
          <p:spPr>
            <a:xfrm>
              <a:off x="6794979" y="1458610"/>
              <a:ext cx="276225" cy="276225"/>
            </a:xfrm>
            <a:prstGeom prst="rect">
              <a:avLst/>
            </a:prstGeom>
          </p:spPr>
        </p:pic>
      </p:grpSp>
    </p:spTree>
    <p:extLst>
      <p:ext uri="{BB962C8B-B14F-4D97-AF65-F5344CB8AC3E}">
        <p14:creationId xmlns:p14="http://schemas.microsoft.com/office/powerpoint/2010/main" val="486920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3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A3BFFD68-E7DA-43A0-A762-8DE3799F6144}"/>
              </a:ext>
            </a:extLst>
          </p:cNvPr>
          <p:cNvSpPr>
            <a:spLocks noGrp="1"/>
          </p:cNvSpPr>
          <p:nvPr>
            <p:ph type="subTitle" idx="1"/>
          </p:nvPr>
        </p:nvSpPr>
        <p:spPr>
          <a:xfrm>
            <a:off x="1524000" y="1711415"/>
            <a:ext cx="9144000" cy="4021205"/>
          </a:xfrm>
        </p:spPr>
        <p:txBody>
          <a:bodyPr>
            <a:normAutofit/>
          </a:bodyPr>
          <a:lstStyle>
            <a:lvl1pPr marL="0" indent="0" algn="l">
              <a:buNone/>
              <a:defRPr sz="1300">
                <a:solidFill>
                  <a:schemeClr val="bg1"/>
                </a:solidFill>
                <a:latin typeface="Segoe UI Light" panose="020B0502040204020203" pitchFamily="34" charset="0"/>
                <a:cs typeface="Segoe UI Light"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id="{01441076-21A4-4AB0-A4C3-2CD86B085516}"/>
                  </a:ext>
                </a:extLst>
              </p14:cNvPr>
              <p14:cNvContentPartPr/>
              <p14:nvPr userDrawn="1"/>
            </p14:nvContentPartPr>
            <p14:xfrm>
              <a:off x="3285825" y="7305630"/>
              <a:ext cx="360" cy="360"/>
            </p14:xfrm>
          </p:contentPart>
        </mc:Choice>
        <mc:Fallback xmlns="">
          <p:pic>
            <p:nvPicPr>
              <p:cNvPr id="8" name="Ink 7">
                <a:extLst>
                  <a:ext uri="{FF2B5EF4-FFF2-40B4-BE49-F238E27FC236}">
                    <a16:creationId xmlns:a16="http://schemas.microsoft.com/office/drawing/2014/main" id="{01441076-21A4-4AB0-A4C3-2CD86B085516}"/>
                  </a:ext>
                </a:extLst>
              </p:cNvPr>
              <p:cNvPicPr/>
              <p:nvPr/>
            </p:nvPicPr>
            <p:blipFill>
              <a:blip r:embed="rId4"/>
              <a:stretch>
                <a:fillRect/>
              </a:stretch>
            </p:blipFill>
            <p:spPr>
              <a:xfrm>
                <a:off x="3276825" y="729663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9" name="Ink 8">
                <a:extLst>
                  <a:ext uri="{FF2B5EF4-FFF2-40B4-BE49-F238E27FC236}">
                    <a16:creationId xmlns:a16="http://schemas.microsoft.com/office/drawing/2014/main" id="{812E5E6F-A5EC-4FFE-BD32-F34737E4091E}"/>
                  </a:ext>
                </a:extLst>
              </p14:cNvPr>
              <p14:cNvContentPartPr/>
              <p14:nvPr userDrawn="1"/>
            </p14:nvContentPartPr>
            <p14:xfrm>
              <a:off x="2238300" y="1333470"/>
              <a:ext cx="228960" cy="47520"/>
            </p14:xfrm>
          </p:contentPart>
        </mc:Choice>
        <mc:Fallback xmlns="">
          <p:pic>
            <p:nvPicPr>
              <p:cNvPr id="9" name="Ink 8">
                <a:extLst>
                  <a:ext uri="{FF2B5EF4-FFF2-40B4-BE49-F238E27FC236}">
                    <a16:creationId xmlns:a16="http://schemas.microsoft.com/office/drawing/2014/main" id="{812E5E6F-A5EC-4FFE-BD32-F34737E4091E}"/>
                  </a:ext>
                </a:extLst>
              </p:cNvPr>
              <p:cNvPicPr/>
              <p:nvPr/>
            </p:nvPicPr>
            <p:blipFill>
              <a:blip r:embed="rId6"/>
              <a:stretch>
                <a:fillRect/>
              </a:stretch>
            </p:blipFill>
            <p:spPr>
              <a:xfrm>
                <a:off x="2229300" y="1324470"/>
                <a:ext cx="246600" cy="65160"/>
              </a:xfrm>
              <a:prstGeom prst="rect">
                <a:avLst/>
              </a:prstGeom>
            </p:spPr>
          </p:pic>
        </mc:Fallback>
      </mc:AlternateContent>
      <p:sp>
        <p:nvSpPr>
          <p:cNvPr id="2" name="Title 1">
            <a:extLst>
              <a:ext uri="{FF2B5EF4-FFF2-40B4-BE49-F238E27FC236}">
                <a16:creationId xmlns:a16="http://schemas.microsoft.com/office/drawing/2014/main" id="{48DFEAF9-3C9A-4305-9782-3EE91C933D8A}"/>
              </a:ext>
            </a:extLst>
          </p:cNvPr>
          <p:cNvSpPr>
            <a:spLocks noGrp="1"/>
          </p:cNvSpPr>
          <p:nvPr>
            <p:ph type="ctrTitle" hasCustomPrompt="1"/>
          </p:nvPr>
        </p:nvSpPr>
        <p:spPr>
          <a:xfrm>
            <a:off x="1524000" y="1122363"/>
            <a:ext cx="9144000" cy="495232"/>
          </a:xfrm>
        </p:spPr>
        <p:txBody>
          <a:bodyPr anchor="t">
            <a:normAutofit/>
          </a:bodyPr>
          <a:lstStyle>
            <a:lvl1pPr algn="l">
              <a:defRPr sz="2600">
                <a:solidFill>
                  <a:srgbClr val="408E93"/>
                </a:solidFill>
                <a:latin typeface="Agency FB" panose="020B0503020202020204" pitchFamily="34" charset="0"/>
                <a:cs typeface="Segoe UI Light" panose="020B0502040204020203" pitchFamily="34" charset="0"/>
              </a:defRPr>
            </a:lvl1pPr>
          </a:lstStyle>
          <a:p>
            <a:r>
              <a:rPr lang="en-US" dirty="0"/>
              <a:t>CLICK TO EDIT MASTER TITLE STYLE</a:t>
            </a:r>
          </a:p>
        </p:txBody>
      </p:sp>
      <mc:AlternateContent xmlns:mc="http://schemas.openxmlformats.org/markup-compatibility/2006" xmlns:p14="http://schemas.microsoft.com/office/powerpoint/2010/main">
        <mc:Choice Requires="p14">
          <p:contentPart p14:bwMode="auto" r:id="rId7">
            <p14:nvContentPartPr>
              <p14:cNvPr id="13" name="Ink 12">
                <a:extLst>
                  <a:ext uri="{FF2B5EF4-FFF2-40B4-BE49-F238E27FC236}">
                    <a16:creationId xmlns:a16="http://schemas.microsoft.com/office/drawing/2014/main" id="{A1E4DA85-F019-4E90-A6AA-7043F3D87AD7}"/>
                  </a:ext>
                </a:extLst>
              </p14:cNvPr>
              <p14:cNvContentPartPr/>
              <p14:nvPr userDrawn="1"/>
            </p14:nvContentPartPr>
            <p14:xfrm>
              <a:off x="5810220" y="4838430"/>
              <a:ext cx="238320" cy="19440"/>
            </p14:xfrm>
          </p:contentPart>
        </mc:Choice>
        <mc:Fallback xmlns="">
          <p:pic>
            <p:nvPicPr>
              <p:cNvPr id="13" name="Ink 12">
                <a:extLst>
                  <a:ext uri="{FF2B5EF4-FFF2-40B4-BE49-F238E27FC236}">
                    <a16:creationId xmlns:a16="http://schemas.microsoft.com/office/drawing/2014/main" id="{A1E4DA85-F019-4E90-A6AA-7043F3D87AD7}"/>
                  </a:ext>
                </a:extLst>
              </p:cNvPr>
              <p:cNvPicPr/>
              <p:nvPr/>
            </p:nvPicPr>
            <p:blipFill>
              <a:blip r:embed="rId8"/>
              <a:stretch>
                <a:fillRect/>
              </a:stretch>
            </p:blipFill>
            <p:spPr>
              <a:xfrm>
                <a:off x="5801220" y="4829594"/>
                <a:ext cx="255960" cy="36759"/>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9" name="Ink 18">
                <a:extLst>
                  <a:ext uri="{FF2B5EF4-FFF2-40B4-BE49-F238E27FC236}">
                    <a16:creationId xmlns:a16="http://schemas.microsoft.com/office/drawing/2014/main" id="{790FFFC0-B22C-429C-95BD-DD45145FEBA8}"/>
                  </a:ext>
                </a:extLst>
              </p14:cNvPr>
              <p14:cNvContentPartPr/>
              <p14:nvPr userDrawn="1"/>
            </p14:nvContentPartPr>
            <p14:xfrm>
              <a:off x="7019925" y="123765"/>
              <a:ext cx="28800" cy="360"/>
            </p14:xfrm>
          </p:contentPart>
        </mc:Choice>
        <mc:Fallback xmlns="">
          <p:pic>
            <p:nvPicPr>
              <p:cNvPr id="19" name="Ink 18">
                <a:extLst>
                  <a:ext uri="{FF2B5EF4-FFF2-40B4-BE49-F238E27FC236}">
                    <a16:creationId xmlns:a16="http://schemas.microsoft.com/office/drawing/2014/main" id="{790FFFC0-B22C-429C-95BD-DD45145FEBA8}"/>
                  </a:ext>
                </a:extLst>
              </p:cNvPr>
              <p:cNvPicPr/>
              <p:nvPr/>
            </p:nvPicPr>
            <p:blipFill>
              <a:blip r:embed="rId10"/>
              <a:stretch>
                <a:fillRect/>
              </a:stretch>
            </p:blipFill>
            <p:spPr>
              <a:xfrm>
                <a:off x="7010925" y="114765"/>
                <a:ext cx="464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1" name="Ink 20">
                <a:extLst>
                  <a:ext uri="{FF2B5EF4-FFF2-40B4-BE49-F238E27FC236}">
                    <a16:creationId xmlns:a16="http://schemas.microsoft.com/office/drawing/2014/main" id="{4F2552DA-D8AD-49AD-B221-046C987028BC}"/>
                  </a:ext>
                </a:extLst>
              </p14:cNvPr>
              <p14:cNvContentPartPr/>
              <p14:nvPr userDrawn="1"/>
            </p14:nvContentPartPr>
            <p14:xfrm>
              <a:off x="4705125" y="7267500"/>
              <a:ext cx="19440" cy="9720"/>
            </p14:xfrm>
          </p:contentPart>
        </mc:Choice>
        <mc:Fallback xmlns="">
          <p:pic>
            <p:nvPicPr>
              <p:cNvPr id="21" name="Ink 20">
                <a:extLst>
                  <a:ext uri="{FF2B5EF4-FFF2-40B4-BE49-F238E27FC236}">
                    <a16:creationId xmlns:a16="http://schemas.microsoft.com/office/drawing/2014/main" id="{4F2552DA-D8AD-49AD-B221-046C987028BC}"/>
                  </a:ext>
                </a:extLst>
              </p:cNvPr>
              <p:cNvPicPr/>
              <p:nvPr/>
            </p:nvPicPr>
            <p:blipFill>
              <a:blip r:embed="rId12"/>
              <a:stretch>
                <a:fillRect/>
              </a:stretch>
            </p:blipFill>
            <p:spPr>
              <a:xfrm>
                <a:off x="4696125" y="7258821"/>
                <a:ext cx="37080" cy="26730"/>
              </a:xfrm>
              <a:prstGeom prst="rect">
                <a:avLst/>
              </a:prstGeom>
            </p:spPr>
          </p:pic>
        </mc:Fallback>
      </mc:AlternateContent>
      <p:sp>
        <p:nvSpPr>
          <p:cNvPr id="10" name="Rectangle 9">
            <a:extLst>
              <a:ext uri="{FF2B5EF4-FFF2-40B4-BE49-F238E27FC236}">
                <a16:creationId xmlns:a16="http://schemas.microsoft.com/office/drawing/2014/main" id="{C6BF408C-A3FE-427A-BCAC-49F0BEAE4F3E}"/>
              </a:ext>
            </a:extLst>
          </p:cNvPr>
          <p:cNvSpPr/>
          <p:nvPr userDrawn="1"/>
        </p:nvSpPr>
        <p:spPr>
          <a:xfrm>
            <a:off x="0" y="1"/>
            <a:ext cx="12192000" cy="6858000"/>
          </a:xfrm>
          <a:prstGeom prst="rect">
            <a:avLst/>
          </a:prstGeom>
          <a:gradFill flip="none" rotWithShape="1">
            <a:gsLst>
              <a:gs pos="49000">
                <a:schemeClr val="tx1">
                  <a:alpha val="0"/>
                </a:schemeClr>
              </a:gs>
              <a:gs pos="100000">
                <a:schemeClr val="tx1"/>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970569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4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A3BFFD68-E7DA-43A0-A762-8DE3799F6144}"/>
              </a:ext>
            </a:extLst>
          </p:cNvPr>
          <p:cNvSpPr>
            <a:spLocks noGrp="1"/>
          </p:cNvSpPr>
          <p:nvPr>
            <p:ph type="subTitle" idx="1"/>
          </p:nvPr>
        </p:nvSpPr>
        <p:spPr>
          <a:xfrm>
            <a:off x="1524000" y="1711415"/>
            <a:ext cx="9144000" cy="4021205"/>
          </a:xfrm>
        </p:spPr>
        <p:txBody>
          <a:bodyPr>
            <a:normAutofit/>
          </a:bodyPr>
          <a:lstStyle>
            <a:lvl1pPr marL="0" indent="0" algn="l">
              <a:buNone/>
              <a:defRPr sz="1300">
                <a:solidFill>
                  <a:schemeClr val="bg1"/>
                </a:solidFill>
                <a:latin typeface="Segoe UI Light" panose="020B0502040204020203" pitchFamily="34" charset="0"/>
                <a:cs typeface="Segoe UI Light"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id="{01441076-21A4-4AB0-A4C3-2CD86B085516}"/>
                  </a:ext>
                </a:extLst>
              </p14:cNvPr>
              <p14:cNvContentPartPr/>
              <p14:nvPr userDrawn="1"/>
            </p14:nvContentPartPr>
            <p14:xfrm>
              <a:off x="3285825" y="7305630"/>
              <a:ext cx="360" cy="360"/>
            </p14:xfrm>
          </p:contentPart>
        </mc:Choice>
        <mc:Fallback xmlns="">
          <p:pic>
            <p:nvPicPr>
              <p:cNvPr id="8" name="Ink 7">
                <a:extLst>
                  <a:ext uri="{FF2B5EF4-FFF2-40B4-BE49-F238E27FC236}">
                    <a16:creationId xmlns:a16="http://schemas.microsoft.com/office/drawing/2014/main" id="{01441076-21A4-4AB0-A4C3-2CD86B085516}"/>
                  </a:ext>
                </a:extLst>
              </p:cNvPr>
              <p:cNvPicPr/>
              <p:nvPr/>
            </p:nvPicPr>
            <p:blipFill>
              <a:blip r:embed="rId4"/>
              <a:stretch>
                <a:fillRect/>
              </a:stretch>
            </p:blipFill>
            <p:spPr>
              <a:xfrm>
                <a:off x="3276825" y="729663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9" name="Ink 8">
                <a:extLst>
                  <a:ext uri="{FF2B5EF4-FFF2-40B4-BE49-F238E27FC236}">
                    <a16:creationId xmlns:a16="http://schemas.microsoft.com/office/drawing/2014/main" id="{812E5E6F-A5EC-4FFE-BD32-F34737E4091E}"/>
                  </a:ext>
                </a:extLst>
              </p14:cNvPr>
              <p14:cNvContentPartPr/>
              <p14:nvPr userDrawn="1"/>
            </p14:nvContentPartPr>
            <p14:xfrm>
              <a:off x="2238300" y="1333470"/>
              <a:ext cx="228960" cy="47520"/>
            </p14:xfrm>
          </p:contentPart>
        </mc:Choice>
        <mc:Fallback xmlns="">
          <p:pic>
            <p:nvPicPr>
              <p:cNvPr id="9" name="Ink 8">
                <a:extLst>
                  <a:ext uri="{FF2B5EF4-FFF2-40B4-BE49-F238E27FC236}">
                    <a16:creationId xmlns:a16="http://schemas.microsoft.com/office/drawing/2014/main" id="{812E5E6F-A5EC-4FFE-BD32-F34737E4091E}"/>
                  </a:ext>
                </a:extLst>
              </p:cNvPr>
              <p:cNvPicPr/>
              <p:nvPr/>
            </p:nvPicPr>
            <p:blipFill>
              <a:blip r:embed="rId6"/>
              <a:stretch>
                <a:fillRect/>
              </a:stretch>
            </p:blipFill>
            <p:spPr>
              <a:xfrm>
                <a:off x="2229300" y="1324470"/>
                <a:ext cx="246600" cy="65160"/>
              </a:xfrm>
              <a:prstGeom prst="rect">
                <a:avLst/>
              </a:prstGeom>
            </p:spPr>
          </p:pic>
        </mc:Fallback>
      </mc:AlternateContent>
      <p:sp>
        <p:nvSpPr>
          <p:cNvPr id="2" name="Title 1">
            <a:extLst>
              <a:ext uri="{FF2B5EF4-FFF2-40B4-BE49-F238E27FC236}">
                <a16:creationId xmlns:a16="http://schemas.microsoft.com/office/drawing/2014/main" id="{48DFEAF9-3C9A-4305-9782-3EE91C933D8A}"/>
              </a:ext>
            </a:extLst>
          </p:cNvPr>
          <p:cNvSpPr>
            <a:spLocks noGrp="1"/>
          </p:cNvSpPr>
          <p:nvPr>
            <p:ph type="ctrTitle" hasCustomPrompt="1"/>
          </p:nvPr>
        </p:nvSpPr>
        <p:spPr>
          <a:xfrm>
            <a:off x="1524000" y="1122363"/>
            <a:ext cx="9144000" cy="495232"/>
          </a:xfrm>
        </p:spPr>
        <p:txBody>
          <a:bodyPr anchor="t">
            <a:normAutofit/>
          </a:bodyPr>
          <a:lstStyle>
            <a:lvl1pPr algn="l">
              <a:defRPr sz="2600">
                <a:solidFill>
                  <a:srgbClr val="408E93"/>
                </a:solidFill>
                <a:latin typeface="Agency FB" panose="020B0503020202020204" pitchFamily="34" charset="0"/>
                <a:cs typeface="Segoe UI Light" panose="020B0502040204020203" pitchFamily="34" charset="0"/>
              </a:defRPr>
            </a:lvl1pPr>
          </a:lstStyle>
          <a:p>
            <a:r>
              <a:rPr lang="en-US" dirty="0"/>
              <a:t>CLICK TO EDIT MASTER TITLE STYLE</a:t>
            </a:r>
          </a:p>
        </p:txBody>
      </p:sp>
      <mc:AlternateContent xmlns:mc="http://schemas.openxmlformats.org/markup-compatibility/2006" xmlns:p14="http://schemas.microsoft.com/office/powerpoint/2010/main">
        <mc:Choice Requires="p14">
          <p:contentPart p14:bwMode="auto" r:id="rId7">
            <p14:nvContentPartPr>
              <p14:cNvPr id="13" name="Ink 12">
                <a:extLst>
                  <a:ext uri="{FF2B5EF4-FFF2-40B4-BE49-F238E27FC236}">
                    <a16:creationId xmlns:a16="http://schemas.microsoft.com/office/drawing/2014/main" id="{A1E4DA85-F019-4E90-A6AA-7043F3D87AD7}"/>
                  </a:ext>
                </a:extLst>
              </p14:cNvPr>
              <p14:cNvContentPartPr/>
              <p14:nvPr userDrawn="1"/>
            </p14:nvContentPartPr>
            <p14:xfrm>
              <a:off x="5810220" y="4838430"/>
              <a:ext cx="238320" cy="19440"/>
            </p14:xfrm>
          </p:contentPart>
        </mc:Choice>
        <mc:Fallback xmlns="">
          <p:pic>
            <p:nvPicPr>
              <p:cNvPr id="13" name="Ink 12">
                <a:extLst>
                  <a:ext uri="{FF2B5EF4-FFF2-40B4-BE49-F238E27FC236}">
                    <a16:creationId xmlns:a16="http://schemas.microsoft.com/office/drawing/2014/main" id="{A1E4DA85-F019-4E90-A6AA-7043F3D87AD7}"/>
                  </a:ext>
                </a:extLst>
              </p:cNvPr>
              <p:cNvPicPr/>
              <p:nvPr/>
            </p:nvPicPr>
            <p:blipFill>
              <a:blip r:embed="rId8"/>
              <a:stretch>
                <a:fillRect/>
              </a:stretch>
            </p:blipFill>
            <p:spPr>
              <a:xfrm>
                <a:off x="5801220" y="4829594"/>
                <a:ext cx="255960" cy="36759"/>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9" name="Ink 18">
                <a:extLst>
                  <a:ext uri="{FF2B5EF4-FFF2-40B4-BE49-F238E27FC236}">
                    <a16:creationId xmlns:a16="http://schemas.microsoft.com/office/drawing/2014/main" id="{790FFFC0-B22C-429C-95BD-DD45145FEBA8}"/>
                  </a:ext>
                </a:extLst>
              </p14:cNvPr>
              <p14:cNvContentPartPr/>
              <p14:nvPr userDrawn="1"/>
            </p14:nvContentPartPr>
            <p14:xfrm>
              <a:off x="7019925" y="123765"/>
              <a:ext cx="28800" cy="360"/>
            </p14:xfrm>
          </p:contentPart>
        </mc:Choice>
        <mc:Fallback xmlns="">
          <p:pic>
            <p:nvPicPr>
              <p:cNvPr id="19" name="Ink 18">
                <a:extLst>
                  <a:ext uri="{FF2B5EF4-FFF2-40B4-BE49-F238E27FC236}">
                    <a16:creationId xmlns:a16="http://schemas.microsoft.com/office/drawing/2014/main" id="{790FFFC0-B22C-429C-95BD-DD45145FEBA8}"/>
                  </a:ext>
                </a:extLst>
              </p:cNvPr>
              <p:cNvPicPr/>
              <p:nvPr/>
            </p:nvPicPr>
            <p:blipFill>
              <a:blip r:embed="rId10"/>
              <a:stretch>
                <a:fillRect/>
              </a:stretch>
            </p:blipFill>
            <p:spPr>
              <a:xfrm>
                <a:off x="7010925" y="114765"/>
                <a:ext cx="464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1" name="Ink 20">
                <a:extLst>
                  <a:ext uri="{FF2B5EF4-FFF2-40B4-BE49-F238E27FC236}">
                    <a16:creationId xmlns:a16="http://schemas.microsoft.com/office/drawing/2014/main" id="{4F2552DA-D8AD-49AD-B221-046C987028BC}"/>
                  </a:ext>
                </a:extLst>
              </p14:cNvPr>
              <p14:cNvContentPartPr/>
              <p14:nvPr userDrawn="1"/>
            </p14:nvContentPartPr>
            <p14:xfrm>
              <a:off x="4705125" y="7267500"/>
              <a:ext cx="19440" cy="9720"/>
            </p14:xfrm>
          </p:contentPart>
        </mc:Choice>
        <mc:Fallback xmlns="">
          <p:pic>
            <p:nvPicPr>
              <p:cNvPr id="21" name="Ink 20">
                <a:extLst>
                  <a:ext uri="{FF2B5EF4-FFF2-40B4-BE49-F238E27FC236}">
                    <a16:creationId xmlns:a16="http://schemas.microsoft.com/office/drawing/2014/main" id="{4F2552DA-D8AD-49AD-B221-046C987028BC}"/>
                  </a:ext>
                </a:extLst>
              </p:cNvPr>
              <p:cNvPicPr/>
              <p:nvPr/>
            </p:nvPicPr>
            <p:blipFill>
              <a:blip r:embed="rId12"/>
              <a:stretch>
                <a:fillRect/>
              </a:stretch>
            </p:blipFill>
            <p:spPr>
              <a:xfrm>
                <a:off x="4696125" y="7258821"/>
                <a:ext cx="37080" cy="26730"/>
              </a:xfrm>
              <a:prstGeom prst="rect">
                <a:avLst/>
              </a:prstGeom>
            </p:spPr>
          </p:pic>
        </mc:Fallback>
      </mc:AlternateContent>
      <p:sp>
        <p:nvSpPr>
          <p:cNvPr id="10" name="Rectangle 9">
            <a:extLst>
              <a:ext uri="{FF2B5EF4-FFF2-40B4-BE49-F238E27FC236}">
                <a16:creationId xmlns:a16="http://schemas.microsoft.com/office/drawing/2014/main" id="{C6BF408C-A3FE-427A-BCAC-49F0BEAE4F3E}"/>
              </a:ext>
            </a:extLst>
          </p:cNvPr>
          <p:cNvSpPr/>
          <p:nvPr userDrawn="1"/>
        </p:nvSpPr>
        <p:spPr>
          <a:xfrm>
            <a:off x="0" y="1"/>
            <a:ext cx="12192000" cy="6858000"/>
          </a:xfrm>
          <a:prstGeom prst="rect">
            <a:avLst/>
          </a:prstGeom>
          <a:gradFill flip="none" rotWithShape="1">
            <a:gsLst>
              <a:gs pos="49000">
                <a:schemeClr val="tx1">
                  <a:alpha val="0"/>
                </a:schemeClr>
              </a:gs>
              <a:gs pos="100000">
                <a:schemeClr val="tx1"/>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875275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8512A5-4A94-4AD1-8E4A-1EA129F986F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1FE6721-7958-497F-BDBF-202EA49F193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F3C0A16-F783-4588-B672-5058DF08C081}"/>
              </a:ext>
            </a:extLst>
          </p:cNvPr>
          <p:cNvSpPr>
            <a:spLocks noGrp="1"/>
          </p:cNvSpPr>
          <p:nvPr>
            <p:ph type="dt" sz="half" idx="10"/>
          </p:nvPr>
        </p:nvSpPr>
        <p:spPr/>
        <p:txBody>
          <a:bodyPr/>
          <a:lstStyle/>
          <a:p>
            <a:fld id="{9A6BF23A-3D24-42D3-8F1A-75A13C888DEA}" type="datetimeFigureOut">
              <a:rPr lang="en-US" smtClean="0"/>
              <a:t>2/22/2023</a:t>
            </a:fld>
            <a:endParaRPr lang="en-US" dirty="0"/>
          </a:p>
        </p:txBody>
      </p:sp>
      <p:sp>
        <p:nvSpPr>
          <p:cNvPr id="5" name="Footer Placeholder 4">
            <a:extLst>
              <a:ext uri="{FF2B5EF4-FFF2-40B4-BE49-F238E27FC236}">
                <a16:creationId xmlns:a16="http://schemas.microsoft.com/office/drawing/2014/main" id="{BD350778-6411-40BC-969D-A8D237EDD27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28D5302-3190-447A-93C9-69054625D96A}"/>
              </a:ext>
            </a:extLst>
          </p:cNvPr>
          <p:cNvSpPr>
            <a:spLocks noGrp="1"/>
          </p:cNvSpPr>
          <p:nvPr>
            <p:ph type="sldNum" sz="quarter" idx="12"/>
          </p:nvPr>
        </p:nvSpPr>
        <p:spPr/>
        <p:txBody>
          <a:bodyPr/>
          <a:lstStyle/>
          <a:p>
            <a:fld id="{8A717781-12D9-4CDB-9AAE-83636CBD66D6}" type="slidenum">
              <a:rPr lang="en-US" smtClean="0"/>
              <a:t>‹#›</a:t>
            </a:fld>
            <a:endParaRPr lang="en-US" dirty="0"/>
          </a:p>
        </p:txBody>
      </p:sp>
    </p:spTree>
    <p:extLst>
      <p:ext uri="{BB962C8B-B14F-4D97-AF65-F5344CB8AC3E}">
        <p14:creationId xmlns:p14="http://schemas.microsoft.com/office/powerpoint/2010/main" val="16763488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8A55D5-7F7F-4923-B13A-FB14C907980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7DA3E33-C1C5-4903-B6A0-5DCA0E5DAF7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2CEEB41-7B20-4E9D-854C-61E519F596A9}"/>
              </a:ext>
            </a:extLst>
          </p:cNvPr>
          <p:cNvSpPr>
            <a:spLocks noGrp="1"/>
          </p:cNvSpPr>
          <p:nvPr>
            <p:ph type="dt" sz="half" idx="10"/>
          </p:nvPr>
        </p:nvSpPr>
        <p:spPr/>
        <p:txBody>
          <a:bodyPr/>
          <a:lstStyle/>
          <a:p>
            <a:fld id="{9A6BF23A-3D24-42D3-8F1A-75A13C888DEA}" type="datetimeFigureOut">
              <a:rPr lang="en-US" smtClean="0"/>
              <a:t>2/22/2023</a:t>
            </a:fld>
            <a:endParaRPr lang="en-US" dirty="0"/>
          </a:p>
        </p:txBody>
      </p:sp>
      <p:sp>
        <p:nvSpPr>
          <p:cNvPr id="5" name="Footer Placeholder 4">
            <a:extLst>
              <a:ext uri="{FF2B5EF4-FFF2-40B4-BE49-F238E27FC236}">
                <a16:creationId xmlns:a16="http://schemas.microsoft.com/office/drawing/2014/main" id="{B15B4E84-AF49-469B-BA25-009B696C4DC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38771073-1660-4665-AD08-B1F6EEEC6D09}"/>
              </a:ext>
            </a:extLst>
          </p:cNvPr>
          <p:cNvSpPr>
            <a:spLocks noGrp="1"/>
          </p:cNvSpPr>
          <p:nvPr>
            <p:ph type="sldNum" sz="quarter" idx="12"/>
          </p:nvPr>
        </p:nvSpPr>
        <p:spPr/>
        <p:txBody>
          <a:bodyPr/>
          <a:lstStyle/>
          <a:p>
            <a:fld id="{8A717781-12D9-4CDB-9AAE-83636CBD66D6}" type="slidenum">
              <a:rPr lang="en-US" smtClean="0"/>
              <a:t>‹#›</a:t>
            </a:fld>
            <a:endParaRPr lang="en-US" dirty="0"/>
          </a:p>
        </p:txBody>
      </p:sp>
    </p:spTree>
    <p:extLst>
      <p:ext uri="{BB962C8B-B14F-4D97-AF65-F5344CB8AC3E}">
        <p14:creationId xmlns:p14="http://schemas.microsoft.com/office/powerpoint/2010/main" val="42318269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164BBC-F386-4C51-801D-CF55F338F87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181EA36-CB65-4957-AC4D-117C8B55F58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191E4BF-C484-4876-8267-5595D143311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E481A05-B3B3-484A-B9A2-C693BFC1850D}"/>
              </a:ext>
            </a:extLst>
          </p:cNvPr>
          <p:cNvSpPr>
            <a:spLocks noGrp="1"/>
          </p:cNvSpPr>
          <p:nvPr>
            <p:ph type="dt" sz="half" idx="10"/>
          </p:nvPr>
        </p:nvSpPr>
        <p:spPr/>
        <p:txBody>
          <a:bodyPr/>
          <a:lstStyle/>
          <a:p>
            <a:fld id="{9A6BF23A-3D24-42D3-8F1A-75A13C888DEA}" type="datetimeFigureOut">
              <a:rPr lang="en-US" smtClean="0"/>
              <a:t>2/22/2023</a:t>
            </a:fld>
            <a:endParaRPr lang="en-US" dirty="0"/>
          </a:p>
        </p:txBody>
      </p:sp>
      <p:sp>
        <p:nvSpPr>
          <p:cNvPr id="6" name="Footer Placeholder 5">
            <a:extLst>
              <a:ext uri="{FF2B5EF4-FFF2-40B4-BE49-F238E27FC236}">
                <a16:creationId xmlns:a16="http://schemas.microsoft.com/office/drawing/2014/main" id="{C4A2926F-1DF1-4A3A-B966-52626B39B862}"/>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D39902F3-1A49-445A-A094-55BF9A3AAF1A}"/>
              </a:ext>
            </a:extLst>
          </p:cNvPr>
          <p:cNvSpPr>
            <a:spLocks noGrp="1"/>
          </p:cNvSpPr>
          <p:nvPr>
            <p:ph type="sldNum" sz="quarter" idx="12"/>
          </p:nvPr>
        </p:nvSpPr>
        <p:spPr/>
        <p:txBody>
          <a:bodyPr/>
          <a:lstStyle/>
          <a:p>
            <a:fld id="{8A717781-12D9-4CDB-9AAE-83636CBD66D6}" type="slidenum">
              <a:rPr lang="en-US" smtClean="0"/>
              <a:t>‹#›</a:t>
            </a:fld>
            <a:endParaRPr lang="en-US" dirty="0"/>
          </a:p>
        </p:txBody>
      </p:sp>
    </p:spTree>
    <p:extLst>
      <p:ext uri="{BB962C8B-B14F-4D97-AF65-F5344CB8AC3E}">
        <p14:creationId xmlns:p14="http://schemas.microsoft.com/office/powerpoint/2010/main" val="3266503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A7F405-2652-4BEF-A9E4-BCBF252A1AC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8998658-AC9F-419A-9D28-703117D9C16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97BF43B-ACB8-4022-9478-4B58FB2AC89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B47381A-DF82-4E57-86F2-79DDC1FDB83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295A9D4-5434-4053-BEF7-D8D6112F684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A2203A2-768C-4C32-B8C9-5731FBE96FE5}"/>
              </a:ext>
            </a:extLst>
          </p:cNvPr>
          <p:cNvSpPr>
            <a:spLocks noGrp="1"/>
          </p:cNvSpPr>
          <p:nvPr>
            <p:ph type="dt" sz="half" idx="10"/>
          </p:nvPr>
        </p:nvSpPr>
        <p:spPr/>
        <p:txBody>
          <a:bodyPr/>
          <a:lstStyle/>
          <a:p>
            <a:fld id="{9A6BF23A-3D24-42D3-8F1A-75A13C888DEA}" type="datetimeFigureOut">
              <a:rPr lang="en-US" smtClean="0"/>
              <a:t>2/22/2023</a:t>
            </a:fld>
            <a:endParaRPr lang="en-US" dirty="0"/>
          </a:p>
        </p:txBody>
      </p:sp>
      <p:sp>
        <p:nvSpPr>
          <p:cNvPr id="8" name="Footer Placeholder 7">
            <a:extLst>
              <a:ext uri="{FF2B5EF4-FFF2-40B4-BE49-F238E27FC236}">
                <a16:creationId xmlns:a16="http://schemas.microsoft.com/office/drawing/2014/main" id="{217F5DD0-FF5E-4C8E-BF51-AAA6F15FFC45}"/>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CB89CD3-37F2-4CFC-B1A1-898657145547}"/>
              </a:ext>
            </a:extLst>
          </p:cNvPr>
          <p:cNvSpPr>
            <a:spLocks noGrp="1"/>
          </p:cNvSpPr>
          <p:nvPr>
            <p:ph type="sldNum" sz="quarter" idx="12"/>
          </p:nvPr>
        </p:nvSpPr>
        <p:spPr/>
        <p:txBody>
          <a:bodyPr/>
          <a:lstStyle/>
          <a:p>
            <a:fld id="{8A717781-12D9-4CDB-9AAE-83636CBD66D6}" type="slidenum">
              <a:rPr lang="en-US" smtClean="0"/>
              <a:t>‹#›</a:t>
            </a:fld>
            <a:endParaRPr lang="en-US" dirty="0"/>
          </a:p>
        </p:txBody>
      </p:sp>
    </p:spTree>
    <p:extLst>
      <p:ext uri="{BB962C8B-B14F-4D97-AF65-F5344CB8AC3E}">
        <p14:creationId xmlns:p14="http://schemas.microsoft.com/office/powerpoint/2010/main" val="37845051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1A9A825-7557-4500-8CCD-1373C95FFBE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4C4F931-B635-4B85-BE10-74008338EEF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59AE95C-FC17-478C-AA9E-710213A4FD4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A6BF23A-3D24-42D3-8F1A-75A13C888DEA}" type="datetimeFigureOut">
              <a:rPr lang="en-US" smtClean="0"/>
              <a:t>2/22/2023</a:t>
            </a:fld>
            <a:endParaRPr lang="en-US" dirty="0"/>
          </a:p>
        </p:txBody>
      </p:sp>
      <p:sp>
        <p:nvSpPr>
          <p:cNvPr id="5" name="Footer Placeholder 4">
            <a:extLst>
              <a:ext uri="{FF2B5EF4-FFF2-40B4-BE49-F238E27FC236}">
                <a16:creationId xmlns:a16="http://schemas.microsoft.com/office/drawing/2014/main" id="{15D4E31F-5B11-490E-AD3F-BE92E0F2DF1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6FBDD7FA-F9F4-4DC4-9791-ACD495680E0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A717781-12D9-4CDB-9AAE-83636CBD66D6}" type="slidenum">
              <a:rPr lang="en-US" smtClean="0"/>
              <a:t>‹#›</a:t>
            </a:fld>
            <a:endParaRPr lang="en-US" dirty="0"/>
          </a:p>
        </p:txBody>
      </p:sp>
    </p:spTree>
    <p:extLst>
      <p:ext uri="{BB962C8B-B14F-4D97-AF65-F5344CB8AC3E}">
        <p14:creationId xmlns:p14="http://schemas.microsoft.com/office/powerpoint/2010/main" val="1034248158"/>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61" r:id="rId3"/>
    <p:sldLayoutId id="2147483662" r:id="rId4"/>
    <p:sldLayoutId id="2147483663" r:id="rId5"/>
    <p:sldLayoutId id="2147483650" r:id="rId6"/>
    <p:sldLayoutId id="2147483651" r:id="rId7"/>
    <p:sldLayoutId id="2147483652" r:id="rId8"/>
    <p:sldLayoutId id="2147483653" r:id="rId9"/>
    <p:sldLayoutId id="2147483654" r:id="rId10"/>
    <p:sldLayoutId id="2147483655" r:id="rId11"/>
    <p:sldLayoutId id="2147483656" r:id="rId12"/>
    <p:sldLayoutId id="2147483657" r:id="rId13"/>
    <p:sldLayoutId id="2147483658" r:id="rId14"/>
    <p:sldLayoutId id="2147483659"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go.microsoft.com/fwlink/?linkid=856846" TargetMode="External"/><Relationship Id="rId2" Type="http://schemas.openxmlformats.org/officeDocument/2006/relationships/hyperlink" Target="https://go.microsoft.com/fwlink/?linkid=856845" TargetMode="External"/><Relationship Id="rId1" Type="http://schemas.openxmlformats.org/officeDocument/2006/relationships/slideLayout" Target="../slideLayouts/slideLayout2.xml"/><Relationship Id="rId5" Type="http://schemas.openxmlformats.org/officeDocument/2006/relationships/image" Target="../media/image4.png"/><Relationship Id="rId4" Type="http://schemas.microsoft.com/office/2017/06/relationships/model3d" Target="../media/model3d1.glb"/></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microsoft.com/office/2017/06/relationships/model3d" Target="../media/model3d1.glb"/><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microsoft.com/office/2017/06/relationships/model3d" Target="../media/model3d1.glb"/><Relationship Id="rId1" Type="http://schemas.openxmlformats.org/officeDocument/2006/relationships/slideLayout" Target="../slideLayouts/slideLayout1.xml"/><Relationship Id="rId10" Type="http://schemas.openxmlformats.org/officeDocument/2006/relationships/image" Target="../media/image3.png"/><Relationship Id="rId4" Type="http://schemas.openxmlformats.org/officeDocument/2006/relationships/customXml" Target="../ink/ink26.xml"/><Relationship Id="rId9" Type="http://schemas.openxmlformats.org/officeDocument/2006/relationships/image" Target="../media/image11.emf"/></Relationships>
</file>

<file path=ppt/slides/_rels/slide4.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01660A54-0802-43EA-85D4-234D7F26A57C}"/>
              </a:ext>
            </a:extLst>
          </p:cNvPr>
          <p:cNvSpPr>
            <a:spLocks noGrp="1"/>
          </p:cNvSpPr>
          <p:nvPr>
            <p:ph type="title"/>
          </p:nvPr>
        </p:nvSpPr>
        <p:spPr/>
        <p:txBody>
          <a:bodyPr/>
          <a:lstStyle/>
          <a:p>
            <a:r>
              <a:rPr lang="en-US" dirty="0"/>
              <a:t>Slide 1</a:t>
            </a:r>
          </a:p>
        </p:txBody>
      </p:sp>
      <p:sp>
        <p:nvSpPr>
          <p:cNvPr id="8" name="Title 1">
            <a:extLst>
              <a:ext uri="{FF2B5EF4-FFF2-40B4-BE49-F238E27FC236}">
                <a16:creationId xmlns:a16="http://schemas.microsoft.com/office/drawing/2014/main" id="{F5CE1E26-F327-4E29-A88F-28FD89D74C0F}"/>
              </a:ext>
            </a:extLst>
          </p:cNvPr>
          <p:cNvSpPr txBox="1">
            <a:spLocks/>
          </p:cNvSpPr>
          <p:nvPr/>
        </p:nvSpPr>
        <p:spPr>
          <a:xfrm>
            <a:off x="214874" y="2619875"/>
            <a:ext cx="9144000" cy="495232"/>
          </a:xfrm>
          <a:prstGeom prst="rect">
            <a:avLst/>
          </a:prstGeom>
        </p:spPr>
        <p:txBody>
          <a:bodyPr anchor="t">
            <a:normAutofit/>
          </a:bodyPr>
          <a:lstStyle>
            <a:lvl1pPr algn="l" defTabSz="914400" rtl="0" eaLnBrk="1" latinLnBrk="0" hangingPunct="1">
              <a:lnSpc>
                <a:spcPct val="90000"/>
              </a:lnSpc>
              <a:spcBef>
                <a:spcPct val="0"/>
              </a:spcBef>
              <a:buNone/>
              <a:defRPr sz="2600" kern="1200">
                <a:solidFill>
                  <a:srgbClr val="408E93"/>
                </a:solidFill>
                <a:latin typeface="Agency FB" panose="020B0503020202020204" pitchFamily="34" charset="0"/>
                <a:ea typeface="+mj-ea"/>
                <a:cs typeface="Segoe UI Light" panose="020B0502040204020203" pitchFamily="34" charset="0"/>
              </a:defRPr>
            </a:lvl1pPr>
          </a:lstStyle>
          <a:p>
            <a:r>
              <a:rPr lang="en-US" dirty="0"/>
              <a:t>About this deck</a:t>
            </a:r>
          </a:p>
        </p:txBody>
      </p:sp>
      <p:sp>
        <p:nvSpPr>
          <p:cNvPr id="6" name="Subtitle 2">
            <a:extLst>
              <a:ext uri="{FF2B5EF4-FFF2-40B4-BE49-F238E27FC236}">
                <a16:creationId xmlns:a16="http://schemas.microsoft.com/office/drawing/2014/main" id="{75391B8C-35E3-4CD3-80EA-927BBA230F9A}"/>
              </a:ext>
            </a:extLst>
          </p:cNvPr>
          <p:cNvSpPr txBox="1">
            <a:spLocks/>
          </p:cNvSpPr>
          <p:nvPr/>
        </p:nvSpPr>
        <p:spPr>
          <a:xfrm>
            <a:off x="214874" y="3241878"/>
            <a:ext cx="3760738" cy="1912013"/>
          </a:xfrm>
          <a:prstGeom prst="rect">
            <a:avLst/>
          </a:prstGeom>
        </p:spPr>
        <p:txBody>
          <a:bodyPr>
            <a:noAutofit/>
          </a:bodyPr>
          <a:lstStyle>
            <a:lvl1pPr marL="0" indent="0" algn="l" defTabSz="914400" rtl="0" eaLnBrk="1" latinLnBrk="0" hangingPunct="1">
              <a:lnSpc>
                <a:spcPct val="110000"/>
              </a:lnSpc>
              <a:spcBef>
                <a:spcPts val="1000"/>
              </a:spcBef>
              <a:buFont typeface="Arial" panose="020B0604020202020204" pitchFamily="34" charset="0"/>
              <a:buNone/>
              <a:defRPr sz="1300" kern="1200">
                <a:solidFill>
                  <a:schemeClr val="bg1"/>
                </a:solidFill>
                <a:latin typeface="Segoe UI Light" panose="020B0502040204020203" pitchFamily="34" charset="0"/>
                <a:ea typeface="+mn-ea"/>
                <a:cs typeface="Segoe UI Light" panose="020B0502040204020203"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u="sng" dirty="0">
                <a:hlinkClick r:id="rId2"/>
              </a:rPr>
              <a:t>Office subscribers</a:t>
            </a:r>
            <a:r>
              <a:rPr lang="en-US" dirty="0"/>
              <a:t> can add 3D models to documents and rotate the angle to show the right view. If you don’t have a subscription, the document simply shows a single view.</a:t>
            </a:r>
          </a:p>
          <a:p>
            <a:r>
              <a:rPr lang="en-US" dirty="0"/>
              <a:t>This template includes examples of different views of the same 3D model. Try adjusting the views or adding in new models. </a:t>
            </a:r>
            <a:r>
              <a:rPr lang="en-US" u="sng" dirty="0">
                <a:hlinkClick r:id="rId3"/>
              </a:rPr>
              <a:t>Learn how</a:t>
            </a:r>
            <a:endParaRPr lang="en-US" u="sng" dirty="0"/>
          </a:p>
        </p:txBody>
      </p:sp>
      <mc:AlternateContent xmlns:mc="http://schemas.openxmlformats.org/markup-compatibility/2006">
        <mc:Choice xmlns:am3d="http://schemas.microsoft.com/office/drawing/2017/model3d" Requires="am3d">
          <p:graphicFrame>
            <p:nvGraphicFramePr>
              <p:cNvPr id="7" name="3D Model 6" descr="Hubble telescope in space">
                <a:extLst>
                  <a:ext uri="{FF2B5EF4-FFF2-40B4-BE49-F238E27FC236}">
                    <a16:creationId xmlns:a16="http://schemas.microsoft.com/office/drawing/2014/main" id="{B7E86135-7738-4F94-8D30-FA8384C9A4ED}"/>
                  </a:ext>
                </a:extLst>
              </p:cNvPr>
              <p:cNvGraphicFramePr>
                <a:graphicFrameLocks noChangeAspect="1"/>
              </p:cNvGraphicFramePr>
              <p:nvPr>
                <p:extLst>
                  <p:ext uri="{D42A27DB-BD31-4B8C-83A1-F6EECF244321}">
                    <p14:modId xmlns:p14="http://schemas.microsoft.com/office/powerpoint/2010/main" val="1707341619"/>
                  </p:ext>
                </p:extLst>
              </p:nvPr>
            </p:nvGraphicFramePr>
            <p:xfrm>
              <a:off x="4347382" y="-969161"/>
              <a:ext cx="9175484" cy="10288913"/>
            </p:xfrm>
            <a:graphic>
              <a:graphicData uri="http://schemas.microsoft.com/office/drawing/2017/model3d">
                <am3d:model3d r:embed="rId4">
                  <am3d:spPr>
                    <a:xfrm>
                      <a:off x="0" y="0"/>
                      <a:ext cx="9175484" cy="10288913"/>
                    </a:xfrm>
                    <a:prstGeom prst="rect">
                      <a:avLst/>
                    </a:prstGeom>
                  </am3d:spPr>
                  <am3d:camera>
                    <am3d:pos x="0" y="0" z="67286916"/>
                    <am3d:up dx="0" dy="36000000" dz="0"/>
                    <am3d:lookAt x="0" y="0" z="0"/>
                    <am3d:perspective fov="2700000"/>
                  </am3d:camera>
                  <am3d:trans>
                    <am3d:meterPerModelUnit n="6129" d="1000000"/>
                    <am3d:preTrans dx="-25184794" dy="-14200281" dz="1"/>
                    <am3d:scale>
                      <am3d:sx n="1000000" d="1000000"/>
                      <am3d:sy n="1000000" d="1000000"/>
                      <am3d:sz n="1000000" d="1000000"/>
                    </am3d:scale>
                    <am3d:rot ax="-9410996" ay="-1452218" az="10203455"/>
                    <am3d:postTrans dx="0" dy="0" dz="0"/>
                  </am3d:trans>
                  <am3d:raster rName="Office3DRenderer" rVer="16.0.8326">
                    <am3d:blip r:embed="rId5"/>
                  </am3d:raster>
                  <am3d:objViewport viewportSz="10700736"/>
                  <am3d:ambientLight>
                    <am3d:clr>
                      <a:scrgbClr r="50000" g="50000" b="50000"/>
                    </am3d:clr>
                    <am3d:illuminance n="1000000" d="1000000"/>
                  </am3d:ambientLight>
                  <am3d:ptLight rad="0">
                    <am3d:clr>
                      <a:scrgbClr r="100000" g="75000" b="50000"/>
                    </am3d:clr>
                    <am3d:intensity n="9765625" d="1000000"/>
                    <am3d:pos x="-21960000" y="70920001" z="-16343999"/>
                  </am3d:ptLight>
                  <am3d:ptLight rad="0">
                    <am3d:clr>
                      <a:scrgbClr r="40000" g="60000" b="95000"/>
                    </am3d:clr>
                    <am3d:intensity n="12250000" d="1000000"/>
                    <am3d:pos x="37964097" y="51130435" z="-57631977"/>
                  </am3d:ptLight>
                  <am3d:ptLight rad="0">
                    <am3d:clr>
                      <a:scrgbClr r="86837" g="72700" b="100000"/>
                    </am3d:clr>
                    <am3d:intensity n="3125000" d="1000000"/>
                    <am3d:pos x="37739127" y="58056624" z="34769642"/>
                  </am3d:ptLight>
                </am3d:model3d>
              </a:graphicData>
            </a:graphic>
          </p:graphicFrame>
        </mc:Choice>
        <mc:Fallback>
          <p:pic>
            <p:nvPicPr>
              <p:cNvPr id="7" name="3D Model 6" descr="Hubble telescope in space">
                <a:extLst>
                  <a:ext uri="{FF2B5EF4-FFF2-40B4-BE49-F238E27FC236}">
                    <a16:creationId xmlns:a16="http://schemas.microsoft.com/office/drawing/2014/main" id="{B7E86135-7738-4F94-8D30-FA8384C9A4ED}"/>
                  </a:ext>
                </a:extLst>
              </p:cNvPr>
              <p:cNvPicPr>
                <a:picLocks noGrp="1" noRot="1" noChangeAspect="1" noMove="1" noResize="1" noEditPoints="1" noAdjustHandles="1" noChangeArrowheads="1" noChangeShapeType="1" noCrop="1"/>
              </p:cNvPicPr>
              <p:nvPr/>
            </p:nvPicPr>
            <p:blipFill>
              <a:blip r:embed="rId5"/>
              <a:stretch>
                <a:fillRect/>
              </a:stretch>
            </p:blipFill>
            <p:spPr>
              <a:xfrm>
                <a:off x="4347382" y="-969161"/>
                <a:ext cx="9175484" cy="10288913"/>
              </a:xfrm>
              <a:prstGeom prst="rect">
                <a:avLst/>
              </a:prstGeom>
            </p:spPr>
          </p:pic>
        </mc:Fallback>
      </mc:AlternateContent>
      <p:cxnSp>
        <p:nvCxnSpPr>
          <p:cNvPr id="10" name="Straight Connector 9">
            <a:extLst>
              <a:ext uri="{FF2B5EF4-FFF2-40B4-BE49-F238E27FC236}">
                <a16:creationId xmlns:a16="http://schemas.microsoft.com/office/drawing/2014/main" id="{8DD09D74-9705-41D5-A824-7DDFCB3501D4}"/>
              </a:ext>
              <a:ext uri="{C183D7F6-B498-43B3-948B-1728B52AA6E4}">
                <adec:decorative xmlns:adec="http://schemas.microsoft.com/office/drawing/2017/decorative" val="1"/>
              </a:ext>
            </a:extLst>
          </p:cNvPr>
          <p:cNvCxnSpPr>
            <a:cxnSpLocks/>
          </p:cNvCxnSpPr>
          <p:nvPr/>
        </p:nvCxnSpPr>
        <p:spPr>
          <a:xfrm>
            <a:off x="264688" y="3087962"/>
            <a:ext cx="3710924" cy="0"/>
          </a:xfrm>
          <a:prstGeom prst="line">
            <a:avLst/>
          </a:prstGeom>
          <a:ln>
            <a:solidFill>
              <a:schemeClr val="bg1"/>
            </a:solidFill>
            <a:prstDash val="sysDash"/>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824053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4A5B7E-0F58-488F-B149-1D1DC9B6B9AA}"/>
              </a:ext>
            </a:extLst>
          </p:cNvPr>
          <p:cNvSpPr>
            <a:spLocks noGrp="1"/>
          </p:cNvSpPr>
          <p:nvPr>
            <p:ph type="ctrTitle"/>
          </p:nvPr>
        </p:nvSpPr>
        <p:spPr>
          <a:xfrm>
            <a:off x="932985" y="1891797"/>
            <a:ext cx="9144000" cy="495232"/>
          </a:xfrm>
        </p:spPr>
        <p:txBody>
          <a:bodyPr/>
          <a:lstStyle/>
          <a:p>
            <a:r>
              <a:rPr lang="en-US" dirty="0"/>
              <a:t>SOLAR PANELS</a:t>
            </a:r>
          </a:p>
        </p:txBody>
      </p:sp>
      <p:sp>
        <p:nvSpPr>
          <p:cNvPr id="3" name="Subtitle 2">
            <a:extLst>
              <a:ext uri="{FF2B5EF4-FFF2-40B4-BE49-F238E27FC236}">
                <a16:creationId xmlns:a16="http://schemas.microsoft.com/office/drawing/2014/main" id="{1811CCB4-5A42-4506-A2DE-4A66CDA93F09}"/>
              </a:ext>
            </a:extLst>
          </p:cNvPr>
          <p:cNvSpPr>
            <a:spLocks noGrp="1"/>
          </p:cNvSpPr>
          <p:nvPr>
            <p:ph type="subTitle" idx="1"/>
          </p:nvPr>
        </p:nvSpPr>
        <p:spPr>
          <a:xfrm>
            <a:off x="932984" y="2480849"/>
            <a:ext cx="3762375" cy="4021205"/>
          </a:xfrm>
        </p:spPr>
        <p:txBody>
          <a:bodyPr/>
          <a:lstStyle/>
          <a:p>
            <a:pPr>
              <a:lnSpc>
                <a:spcPct val="110000"/>
              </a:lnSpc>
            </a:pPr>
            <a:r>
              <a:rPr lang="en-US" dirty="0"/>
              <a:t>Named after the famous American astronomer Edwin Hubble, the Hubble telescope is powered by six nickel-hydrogen batteries, which provide power to the spacecraft during orbit while it flies through the Earth’s shadow. The scientific instrumentation and onboard computers draw approximately 2800 watts, which are charged by two 2.45 x 7.56m solar panels.</a:t>
            </a:r>
          </a:p>
        </p:txBody>
      </p:sp>
      <mc:AlternateContent xmlns:mc="http://schemas.openxmlformats.org/markup-compatibility/2006">
        <mc:Choice xmlns:am3d="http://schemas.microsoft.com/office/drawing/2017/model3d" Requires="am3d">
          <p:graphicFrame>
            <p:nvGraphicFramePr>
              <p:cNvPr id="6" name="3D Model 5" descr="Front elevation of Hubble telescope that is powered by six nickel-hydrogen batteries, which provide power to the spacecraft during orbit">
                <a:extLst>
                  <a:ext uri="{FF2B5EF4-FFF2-40B4-BE49-F238E27FC236}">
                    <a16:creationId xmlns:a16="http://schemas.microsoft.com/office/drawing/2014/main" id="{B7E86135-7738-4F94-8D30-FA8384C9A4ED}"/>
                  </a:ext>
                </a:extLst>
              </p:cNvPr>
              <p:cNvGraphicFramePr>
                <a:graphicFrameLocks noChangeAspect="1"/>
              </p:cNvGraphicFramePr>
              <p:nvPr>
                <p:extLst>
                  <p:ext uri="{D42A27DB-BD31-4B8C-83A1-F6EECF244321}">
                    <p14:modId xmlns:p14="http://schemas.microsoft.com/office/powerpoint/2010/main" val="3778279860"/>
                  </p:ext>
                </p:extLst>
              </p:nvPr>
            </p:nvGraphicFramePr>
            <p:xfrm>
              <a:off x="4264093" y="-3967423"/>
              <a:ext cx="8259059" cy="12683838"/>
            </p:xfrm>
            <a:graphic>
              <a:graphicData uri="http://schemas.microsoft.com/office/drawing/2017/model3d">
                <am3d:model3d r:embed="rId2">
                  <am3d:spPr>
                    <a:xfrm>
                      <a:off x="0" y="0"/>
                      <a:ext cx="8259059" cy="12683838"/>
                    </a:xfrm>
                    <a:prstGeom prst="rect">
                      <a:avLst/>
                    </a:prstGeom>
                  </am3d:spPr>
                  <am3d:camera>
                    <am3d:pos x="0" y="0" z="67286916"/>
                    <am3d:up dx="0" dy="36000000" dz="0"/>
                    <am3d:lookAt x="0" y="0" z="0"/>
                    <am3d:perspective fov="2700000"/>
                  </am3d:camera>
                  <am3d:trans>
                    <am3d:meterPerModelUnit n="6129" d="1000000"/>
                    <am3d:preTrans dx="-25184794" dy="-14200281" dz="1"/>
                    <am3d:scale>
                      <am3d:sx n="1000000" d="1000000"/>
                      <am3d:sy n="1000000" d="1000000"/>
                      <am3d:sz n="1000000" d="1000000"/>
                    </am3d:scale>
                    <am3d:rot ax="5400001"/>
                    <am3d:postTrans dx="0" dy="0" dz="0"/>
                  </am3d:trans>
                  <am3d:raster rName="Office3DRenderer" rVer="16.0.8326">
                    <am3d:blip r:embed="rId3"/>
                  </am3d:raster>
                  <am3d:objViewport viewportSz="15494873"/>
                  <am3d:ambientLight>
                    <am3d:clr>
                      <a:scrgbClr r="50000" g="50000" b="50000"/>
                    </am3d:clr>
                    <am3d:illuminance n="1000000" d="1000000"/>
                  </am3d:ambientLight>
                  <am3d:ptLight rad="0">
                    <am3d:clr>
                      <a:scrgbClr r="100000" g="75000" b="50000"/>
                    </am3d:clr>
                    <am3d:intensity n="9765625" d="1000000"/>
                    <am3d:pos x="-21960000" y="70920001" z="-16343999"/>
                  </am3d:ptLight>
                  <am3d:ptLight rad="0">
                    <am3d:clr>
                      <a:scrgbClr r="40000" g="60000" b="95000"/>
                    </am3d:clr>
                    <am3d:intensity n="12250000" d="1000000"/>
                    <am3d:pos x="37964097" y="51130435" z="-57631977"/>
                  </am3d:ptLight>
                  <am3d:ptLight rad="0">
                    <am3d:clr>
                      <a:scrgbClr r="86837" g="72700" b="100000"/>
                    </am3d:clr>
                    <am3d:intensity n="3125000" d="1000000"/>
                    <am3d:pos x="37739127" y="58056624" z="34769642"/>
                  </am3d:ptLight>
                </am3d:model3d>
              </a:graphicData>
            </a:graphic>
          </p:graphicFrame>
        </mc:Choice>
        <mc:Fallback>
          <p:pic>
            <p:nvPicPr>
              <p:cNvPr id="6" name="3D Model 5" descr="Front elevation of Hubble telescope that is powered by six nickel-hydrogen batteries, which provide power to the spacecraft during orbit">
                <a:extLst>
                  <a:ext uri="{FF2B5EF4-FFF2-40B4-BE49-F238E27FC236}">
                    <a16:creationId xmlns:a16="http://schemas.microsoft.com/office/drawing/2014/main" id="{B7E86135-7738-4F94-8D30-FA8384C9A4ED}"/>
                  </a:ext>
                </a:extLst>
              </p:cNvPr>
              <p:cNvPicPr>
                <a:picLocks noGrp="1" noRot="1" noChangeAspect="1" noMove="1" noResize="1" noEditPoints="1" noAdjustHandles="1" noChangeArrowheads="1" noChangeShapeType="1" noCrop="1"/>
              </p:cNvPicPr>
              <p:nvPr/>
            </p:nvPicPr>
            <p:blipFill>
              <a:blip r:embed="rId3"/>
              <a:stretch>
                <a:fillRect/>
              </a:stretch>
            </p:blipFill>
            <p:spPr>
              <a:xfrm>
                <a:off x="4264093" y="-3967423"/>
                <a:ext cx="8259059" cy="12683838"/>
              </a:xfrm>
              <a:prstGeom prst="rect">
                <a:avLst/>
              </a:prstGeom>
            </p:spPr>
          </p:pic>
        </mc:Fallback>
      </mc:AlternateContent>
      <p:cxnSp>
        <p:nvCxnSpPr>
          <p:cNvPr id="12" name="Straight Connector 11">
            <a:extLst>
              <a:ext uri="{FF2B5EF4-FFF2-40B4-BE49-F238E27FC236}">
                <a16:creationId xmlns:a16="http://schemas.microsoft.com/office/drawing/2014/main" id="{54417E9A-885B-4AB5-82EC-43B6D9F71BAD}"/>
              </a:ext>
              <a:ext uri="{C183D7F6-B498-43B3-948B-1728B52AA6E4}">
                <adec:decorative xmlns:adec="http://schemas.microsoft.com/office/drawing/2017/decorative" val="1"/>
              </a:ext>
            </a:extLst>
          </p:cNvPr>
          <p:cNvCxnSpPr>
            <a:cxnSpLocks/>
          </p:cNvCxnSpPr>
          <p:nvPr/>
        </p:nvCxnSpPr>
        <p:spPr>
          <a:xfrm>
            <a:off x="966323" y="2358454"/>
            <a:ext cx="4396830" cy="0"/>
          </a:xfrm>
          <a:prstGeom prst="line">
            <a:avLst/>
          </a:prstGeom>
          <a:ln>
            <a:solidFill>
              <a:schemeClr val="bg1"/>
            </a:solidFill>
            <a:prstDash val="sysDash"/>
            <a:tailEnd type="none"/>
          </a:ln>
        </p:spPr>
        <p:style>
          <a:lnRef idx="1">
            <a:schemeClr val="accent1"/>
          </a:lnRef>
          <a:fillRef idx="0">
            <a:schemeClr val="accent1"/>
          </a:fillRef>
          <a:effectRef idx="0">
            <a:schemeClr val="accent1"/>
          </a:effectRef>
          <a:fontRef idx="minor">
            <a:schemeClr val="tx1"/>
          </a:fontRef>
        </p:style>
      </p:cxnSp>
      <p:pic>
        <p:nvPicPr>
          <p:cNvPr id="10" name="Picture 9" descr="Encircled red dot">
            <a:extLst>
              <a:ext uri="{FF2B5EF4-FFF2-40B4-BE49-F238E27FC236}">
                <a16:creationId xmlns:a16="http://schemas.microsoft.com/office/drawing/2014/main" id="{A6F0F6E8-910C-4141-A329-EB9A062328E8}"/>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225041" y="2228044"/>
            <a:ext cx="276225" cy="276225"/>
          </a:xfrm>
          <a:prstGeom prst="rect">
            <a:avLst/>
          </a:prstGeom>
        </p:spPr>
      </p:pic>
    </p:spTree>
    <p:extLst>
      <p:ext uri="{BB962C8B-B14F-4D97-AF65-F5344CB8AC3E}">
        <p14:creationId xmlns:p14="http://schemas.microsoft.com/office/powerpoint/2010/main" val="29090077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4A5B7E-0F58-488F-B149-1D1DC9B6B9AA}"/>
              </a:ext>
            </a:extLst>
          </p:cNvPr>
          <p:cNvSpPr>
            <a:spLocks noGrp="1"/>
          </p:cNvSpPr>
          <p:nvPr>
            <p:ph type="ctrTitle"/>
          </p:nvPr>
        </p:nvSpPr>
        <p:spPr>
          <a:xfrm>
            <a:off x="1524000" y="1122363"/>
            <a:ext cx="9144000" cy="495232"/>
          </a:xfrm>
        </p:spPr>
        <p:txBody>
          <a:bodyPr/>
          <a:lstStyle/>
          <a:p>
            <a:r>
              <a:rPr lang="en-US" dirty="0"/>
              <a:t>COMMUNICATIONS ANTENNAS</a:t>
            </a:r>
          </a:p>
        </p:txBody>
      </p:sp>
      <p:sp>
        <p:nvSpPr>
          <p:cNvPr id="3" name="Subtitle 2">
            <a:extLst>
              <a:ext uri="{FF2B5EF4-FFF2-40B4-BE49-F238E27FC236}">
                <a16:creationId xmlns:a16="http://schemas.microsoft.com/office/drawing/2014/main" id="{1811CCB4-5A42-4506-A2DE-4A66CDA93F09}"/>
              </a:ext>
            </a:extLst>
          </p:cNvPr>
          <p:cNvSpPr>
            <a:spLocks noGrp="1"/>
          </p:cNvSpPr>
          <p:nvPr>
            <p:ph type="subTitle" idx="1"/>
          </p:nvPr>
        </p:nvSpPr>
        <p:spPr>
          <a:xfrm>
            <a:off x="1523999" y="1711415"/>
            <a:ext cx="3762375" cy="4021205"/>
          </a:xfrm>
        </p:spPr>
        <p:txBody>
          <a:bodyPr/>
          <a:lstStyle/>
          <a:p>
            <a:pPr>
              <a:lnSpc>
                <a:spcPct val="110000"/>
              </a:lnSpc>
            </a:pPr>
            <a:r>
              <a:rPr lang="en-US" dirty="0"/>
              <a:t>On-board the Hubble telescope are two identical  S-Band transmitters. In 1998 one of the transmitters failed, however the secondary transmitter has kept up with the extra load by rotating the telescope to maintain communication. The radio waves converted from the solid-state recording system are sent to a NASA communication satellite, which in-turn relays the information to Earth.</a:t>
            </a:r>
          </a:p>
        </p:txBody>
      </p:sp>
      <mc:AlternateContent xmlns:mc="http://schemas.openxmlformats.org/markup-compatibility/2006">
        <mc:Choice xmlns:am3d="http://schemas.microsoft.com/office/drawing/2017/model3d" Requires="am3d">
          <p:graphicFrame>
            <p:nvGraphicFramePr>
              <p:cNvPr id="13" name="3D Model 12" descr="Hubble telescope with two identical S-band transmitters ">
                <a:extLst>
                  <a:ext uri="{FF2B5EF4-FFF2-40B4-BE49-F238E27FC236}">
                    <a16:creationId xmlns:a16="http://schemas.microsoft.com/office/drawing/2014/main" id="{B7E86135-7738-4F94-8D30-FA8384C9A4ED}"/>
                  </a:ext>
                </a:extLst>
              </p:cNvPr>
              <p:cNvGraphicFramePr>
                <a:graphicFrameLocks noChangeAspect="1"/>
              </p:cNvGraphicFramePr>
              <p:nvPr>
                <p:extLst>
                  <p:ext uri="{D42A27DB-BD31-4B8C-83A1-F6EECF244321}">
                    <p14:modId xmlns:p14="http://schemas.microsoft.com/office/powerpoint/2010/main" val="148594169"/>
                  </p:ext>
                </p:extLst>
              </p:nvPr>
            </p:nvGraphicFramePr>
            <p:xfrm>
              <a:off x="1491915" y="-2550694"/>
              <a:ext cx="14001900" cy="13716000"/>
            </p:xfrm>
            <a:graphic>
              <a:graphicData uri="http://schemas.microsoft.com/office/drawing/2017/model3d">
                <am3d:model3d r:embed="rId2">
                  <am3d:spPr>
                    <a:xfrm>
                      <a:off x="0" y="0"/>
                      <a:ext cx="14001900" cy="13716000"/>
                    </a:xfrm>
                    <a:prstGeom prst="rect">
                      <a:avLst/>
                    </a:prstGeom>
                  </am3d:spPr>
                  <am3d:camera>
                    <am3d:pos x="0" y="0" z="67286916"/>
                    <am3d:up dx="0" dy="36000000" dz="0"/>
                    <am3d:lookAt x="0" y="0" z="0"/>
                    <am3d:perspective fov="2700000"/>
                  </am3d:camera>
                  <am3d:trans>
                    <am3d:meterPerModelUnit n="6129" d="1000000"/>
                    <am3d:preTrans dx="-25184794" dy="-14200281" dz="1"/>
                    <am3d:scale>
                      <am3d:sx n="1000000" d="1000000"/>
                      <am3d:sy n="1000000" d="1000000"/>
                      <am3d:sz n="1000000" d="1000000"/>
                    </am3d:scale>
                    <am3d:rot ax="1870410" ay="-1759318" az="-990173"/>
                    <am3d:postTrans dx="0" dy="0" dz="0"/>
                  </am3d:trans>
                  <am3d:raster rName="Office3DRenderer" rVer="16.0.8326">
                    <am3d:blip r:embed="rId3"/>
                  </am3d:raster>
                  <am3d:objViewport viewportSz="13851107"/>
                  <am3d:ambientLight>
                    <am3d:clr>
                      <a:scrgbClr r="50000" g="50000" b="50000"/>
                    </am3d:clr>
                    <am3d:illuminance n="1000000" d="1000000"/>
                  </am3d:ambientLight>
                  <am3d:ptLight rad="0">
                    <am3d:clr>
                      <a:scrgbClr r="100000" g="75000" b="50000"/>
                    </am3d:clr>
                    <am3d:intensity n="9765625" d="1000000"/>
                    <am3d:pos x="-21960000" y="70920001" z="-16343999"/>
                  </am3d:ptLight>
                  <am3d:ptLight rad="0">
                    <am3d:clr>
                      <a:scrgbClr r="40000" g="60000" b="95000"/>
                    </am3d:clr>
                    <am3d:intensity n="12250000" d="1000000"/>
                    <am3d:pos x="37964097" y="51130435" z="-57631977"/>
                  </am3d:ptLight>
                  <am3d:ptLight rad="0">
                    <am3d:clr>
                      <a:scrgbClr r="86837" g="72700" b="100000"/>
                    </am3d:clr>
                    <am3d:intensity n="3125000" d="1000000"/>
                    <am3d:pos x="37739127" y="58056624" z="34769642"/>
                  </am3d:ptLight>
                </am3d:model3d>
              </a:graphicData>
            </a:graphic>
          </p:graphicFrame>
        </mc:Choice>
        <mc:Fallback>
          <p:pic>
            <p:nvPicPr>
              <p:cNvPr id="13" name="3D Model 12" descr="Hubble telescope with two identical S-band transmitters ">
                <a:extLst>
                  <a:ext uri="{FF2B5EF4-FFF2-40B4-BE49-F238E27FC236}">
                    <a16:creationId xmlns:a16="http://schemas.microsoft.com/office/drawing/2014/main" id="{B7E86135-7738-4F94-8D30-FA8384C9A4ED}"/>
                  </a:ext>
                </a:extLst>
              </p:cNvPr>
              <p:cNvPicPr>
                <a:picLocks noGrp="1" noRot="1" noChangeAspect="1" noMove="1" noResize="1" noEditPoints="1" noAdjustHandles="1" noChangeArrowheads="1" noChangeShapeType="1" noCrop="1"/>
              </p:cNvPicPr>
              <p:nvPr/>
            </p:nvPicPr>
            <p:blipFill>
              <a:blip r:embed="rId3"/>
              <a:stretch>
                <a:fillRect/>
              </a:stretch>
            </p:blipFill>
            <p:spPr>
              <a:xfrm>
                <a:off x="1491915" y="-2550694"/>
                <a:ext cx="14001900" cy="13716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7" name="Ink 6" descr="Drawing point">
                <a:extLst>
                  <a:ext uri="{FF2B5EF4-FFF2-40B4-BE49-F238E27FC236}">
                    <a16:creationId xmlns:a16="http://schemas.microsoft.com/office/drawing/2014/main" id="{9FE62378-625A-40E4-A5E5-226DF2DDE541}"/>
                  </a:ext>
                </a:extLst>
              </p14:cNvPr>
              <p14:cNvContentPartPr/>
              <p14:nvPr/>
            </p14:nvContentPartPr>
            <p14:xfrm>
              <a:off x="3838395" y="7372005"/>
              <a:ext cx="360" cy="9720"/>
            </p14:xfrm>
          </p:contentPart>
        </mc:Choice>
        <mc:Fallback xmlns="">
          <p:pic>
            <p:nvPicPr>
              <p:cNvPr id="7" name="Ink 6" descr="Drawing point">
                <a:extLst>
                  <a:ext uri="{FF2B5EF4-FFF2-40B4-BE49-F238E27FC236}">
                    <a16:creationId xmlns:a16="http://schemas.microsoft.com/office/drawing/2014/main" id="{9FE62378-625A-40E4-A5E5-226DF2DDE541}"/>
                  </a:ext>
                </a:extLst>
              </p:cNvPr>
              <p:cNvPicPr/>
              <p:nvPr/>
            </p:nvPicPr>
            <p:blipFill>
              <a:blip r:embed="rId9"/>
              <a:stretch>
                <a:fillRect/>
              </a:stretch>
            </p:blipFill>
            <p:spPr>
              <a:xfrm>
                <a:off x="3829395" y="7363005"/>
                <a:ext cx="18000" cy="27360"/>
              </a:xfrm>
              <a:prstGeom prst="rect">
                <a:avLst/>
              </a:prstGeom>
            </p:spPr>
          </p:pic>
        </mc:Fallback>
      </mc:AlternateContent>
      <p:grpSp>
        <p:nvGrpSpPr>
          <p:cNvPr id="4" name="Group 3">
            <a:extLst>
              <a:ext uri="{FF2B5EF4-FFF2-40B4-BE49-F238E27FC236}">
                <a16:creationId xmlns:a16="http://schemas.microsoft.com/office/drawing/2014/main" id="{D0B9750C-761C-4EEF-BCCB-9D64B77B41B6}"/>
              </a:ext>
              <a:ext uri="{C183D7F6-B498-43B3-948B-1728B52AA6E4}">
                <adec:decorative xmlns:adec="http://schemas.microsoft.com/office/drawing/2017/decorative" val="1"/>
              </a:ext>
            </a:extLst>
          </p:cNvPr>
          <p:cNvGrpSpPr/>
          <p:nvPr/>
        </p:nvGrpSpPr>
        <p:grpSpPr>
          <a:xfrm>
            <a:off x="1557338" y="1458610"/>
            <a:ext cx="5513866" cy="276225"/>
            <a:chOff x="1557338" y="1458610"/>
            <a:chExt cx="5513866" cy="276225"/>
          </a:xfrm>
        </p:grpSpPr>
        <p:cxnSp>
          <p:nvCxnSpPr>
            <p:cNvPr id="12" name="Straight Connector 11">
              <a:extLst>
                <a:ext uri="{FF2B5EF4-FFF2-40B4-BE49-F238E27FC236}">
                  <a16:creationId xmlns:a16="http://schemas.microsoft.com/office/drawing/2014/main" id="{54417E9A-885B-4AB5-82EC-43B6D9F71BAD}"/>
                </a:ext>
                <a:ext uri="{C183D7F6-B498-43B3-948B-1728B52AA6E4}">
                  <adec:decorative xmlns:adec="http://schemas.microsoft.com/office/drawing/2017/decorative" val="1"/>
                </a:ext>
              </a:extLst>
            </p:cNvPr>
            <p:cNvCxnSpPr/>
            <p:nvPr/>
          </p:nvCxnSpPr>
          <p:spPr>
            <a:xfrm>
              <a:off x="1557338" y="1589020"/>
              <a:ext cx="5362574" cy="0"/>
            </a:xfrm>
            <a:prstGeom prst="line">
              <a:avLst/>
            </a:prstGeom>
            <a:ln>
              <a:solidFill>
                <a:schemeClr val="bg1"/>
              </a:solidFill>
              <a:prstDash val="sysDash"/>
              <a:tailEnd type="none"/>
            </a:ln>
          </p:spPr>
          <p:style>
            <a:lnRef idx="1">
              <a:schemeClr val="accent1"/>
            </a:lnRef>
            <a:fillRef idx="0">
              <a:schemeClr val="accent1"/>
            </a:fillRef>
            <a:effectRef idx="0">
              <a:schemeClr val="accent1"/>
            </a:effectRef>
            <a:fontRef idx="minor">
              <a:schemeClr val="tx1"/>
            </a:fontRef>
          </p:style>
        </p:cxnSp>
        <p:pic>
          <p:nvPicPr>
            <p:cNvPr id="10" name="Picture 9" descr="Encircled red dot">
              <a:extLst>
                <a:ext uri="{FF2B5EF4-FFF2-40B4-BE49-F238E27FC236}">
                  <a16:creationId xmlns:a16="http://schemas.microsoft.com/office/drawing/2014/main" id="{A6F0F6E8-910C-4141-A329-EB9A062328E8}"/>
                </a:ext>
              </a:extLst>
            </p:cNvPr>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6794979" y="1458610"/>
              <a:ext cx="276225" cy="276225"/>
            </a:xfrm>
            <a:prstGeom prst="rect">
              <a:avLst/>
            </a:prstGeom>
          </p:spPr>
        </p:pic>
      </p:grpSp>
    </p:spTree>
    <p:extLst>
      <p:ext uri="{BB962C8B-B14F-4D97-AF65-F5344CB8AC3E}">
        <p14:creationId xmlns:p14="http://schemas.microsoft.com/office/powerpoint/2010/main" val="18602469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7E1FE317-8570-4C97-849A-322043F64298}"/>
              </a:ext>
            </a:extLst>
          </p:cNvPr>
          <p:cNvSpPr>
            <a:spLocks noGrp="1"/>
          </p:cNvSpPr>
          <p:nvPr>
            <p:ph type="ctrTitle"/>
          </p:nvPr>
        </p:nvSpPr>
        <p:spPr>
          <a:xfrm>
            <a:off x="1524000" y="1122363"/>
            <a:ext cx="3324726" cy="466657"/>
          </a:xfrm>
        </p:spPr>
        <p:txBody>
          <a:bodyPr/>
          <a:lstStyle/>
          <a:p>
            <a:r>
              <a:rPr lang="en-US" dirty="0"/>
              <a:t>APERTURE DOOR</a:t>
            </a:r>
          </a:p>
        </p:txBody>
      </p:sp>
      <p:sp>
        <p:nvSpPr>
          <p:cNvPr id="3" name="Subtitle 2">
            <a:extLst>
              <a:ext uri="{FF2B5EF4-FFF2-40B4-BE49-F238E27FC236}">
                <a16:creationId xmlns:a16="http://schemas.microsoft.com/office/drawing/2014/main" id="{1811CCB4-5A42-4506-A2DE-4A66CDA93F09}"/>
              </a:ext>
            </a:extLst>
          </p:cNvPr>
          <p:cNvSpPr>
            <a:spLocks noGrp="1"/>
          </p:cNvSpPr>
          <p:nvPr>
            <p:ph type="subTitle" idx="1"/>
          </p:nvPr>
        </p:nvSpPr>
        <p:spPr>
          <a:xfrm>
            <a:off x="1520757" y="1673128"/>
            <a:ext cx="3460317" cy="2470060"/>
          </a:xfrm>
        </p:spPr>
        <p:txBody>
          <a:bodyPr/>
          <a:lstStyle/>
          <a:p>
            <a:pPr>
              <a:lnSpc>
                <a:spcPct val="110000"/>
              </a:lnSpc>
            </a:pPr>
            <a:r>
              <a:rPr lang="en-US" dirty="0"/>
              <a:t>The adaptive optics on the Hubble telescope allow it to conduct high-resolution optical visualization over a wide field of view. The aperture door itself can be closed if needed,   to prevent light from external sources from entering the telescope.</a:t>
            </a:r>
          </a:p>
        </p:txBody>
      </p:sp>
      <mc:AlternateContent xmlns:mc="http://schemas.openxmlformats.org/markup-compatibility/2006">
        <mc:Choice xmlns:am3d="http://schemas.microsoft.com/office/drawing/2017/model3d" Requires="am3d">
          <p:graphicFrame>
            <p:nvGraphicFramePr>
              <p:cNvPr id="20" name="3D Model 19" descr="Hubble telescope with adaptive optics that allow high-resolution optical visualization and an aperture door that can be closed to prevent entry of light">
                <a:extLst>
                  <a:ext uri="{FF2B5EF4-FFF2-40B4-BE49-F238E27FC236}">
                    <a16:creationId xmlns:a16="http://schemas.microsoft.com/office/drawing/2014/main" id="{B7E86135-7738-4F94-8D30-FA8384C9A4ED}"/>
                  </a:ext>
                </a:extLst>
              </p:cNvPr>
              <p:cNvGraphicFramePr>
                <a:graphicFrameLocks noChangeAspect="1"/>
              </p:cNvGraphicFramePr>
              <p:nvPr>
                <p:extLst>
                  <p:ext uri="{D42A27DB-BD31-4B8C-83A1-F6EECF244321}">
                    <p14:modId xmlns:p14="http://schemas.microsoft.com/office/powerpoint/2010/main" val="2408950040"/>
                  </p:ext>
                </p:extLst>
              </p:nvPr>
            </p:nvGraphicFramePr>
            <p:xfrm>
              <a:off x="0" y="-1958868"/>
              <a:ext cx="14173200" cy="12580342"/>
            </p:xfrm>
            <a:graphic>
              <a:graphicData uri="http://schemas.microsoft.com/office/drawing/2017/model3d">
                <am3d:model3d r:embed="rId3">
                  <am3d:spPr>
                    <a:xfrm>
                      <a:off x="0" y="0"/>
                      <a:ext cx="14173200" cy="12580342"/>
                    </a:xfrm>
                    <a:prstGeom prst="rect">
                      <a:avLst/>
                    </a:prstGeom>
                  </am3d:spPr>
                  <am3d:camera>
                    <am3d:pos x="-20239730" y="2915928" z="67286916"/>
                    <am3d:up dx="0" dy="36000000" dz="0"/>
                    <am3d:lookAt x="-20239730" y="2915928" z="0"/>
                    <am3d:perspective fov="947982"/>
                  </am3d:camera>
                  <am3d:trans>
                    <am3d:meterPerModelUnit n="6129" d="1000000"/>
                    <am3d:preTrans dx="-25109497" dy="-14568153" dz="3677472"/>
                    <am3d:scale>
                      <am3d:sx n="1000000" d="1000000"/>
                      <am3d:sy n="1000000" d="1000000"/>
                      <am3d:sz n="1000000" d="1000000"/>
                    </am3d:scale>
                    <am3d:rot ax="-10654523" ay="1452058" az="-10740323"/>
                    <am3d:postTrans dx="-14374830" dy="2471604" dz="0"/>
                  </am3d:trans>
                  <am3d:raster rName="Office3DRenderer" rVer="16.0.8326">
                    <am3d:blip r:embed="rId4"/>
                  </am3d:raster>
                  <am3d:winViewport/>
                  <am3d:ambientLight>
                    <am3d:clr>
                      <a:scrgbClr r="50000" g="50000" b="50000"/>
                    </am3d:clr>
                    <am3d:illuminance n="1000000" d="1000000"/>
                  </am3d:ambientLight>
                  <am3d:ptLight rad="0">
                    <am3d:clr>
                      <a:scrgbClr r="100000" g="75000" b="50000"/>
                    </am3d:clr>
                    <am3d:intensity n="9765625" d="1000000"/>
                    <am3d:pos x="-21960000" y="70920001" z="-16343999"/>
                  </am3d:ptLight>
                  <am3d:ptLight rad="0">
                    <am3d:clr>
                      <a:scrgbClr r="40000" g="60000" b="95000"/>
                    </am3d:clr>
                    <am3d:intensity n="12250000" d="1000000"/>
                    <am3d:pos x="37964097" y="51130435" z="-57631977"/>
                  </am3d:ptLight>
                  <am3d:ptLight rad="0">
                    <am3d:clr>
                      <a:scrgbClr r="86837" g="72700" b="100000"/>
                    </am3d:clr>
                    <am3d:intensity n="3125000" d="1000000"/>
                    <am3d:pos x="37739127" y="58056624" z="34769642"/>
                  </am3d:ptLight>
                </am3d:model3d>
              </a:graphicData>
            </a:graphic>
          </p:graphicFrame>
        </mc:Choice>
        <mc:Fallback>
          <p:pic>
            <p:nvPicPr>
              <p:cNvPr id="20" name="3D Model 19" descr="Hubble telescope with adaptive optics that allow high-resolution optical visualization and an aperture door that can be closed to prevent entry of light">
                <a:extLst>
                  <a:ext uri="{FF2B5EF4-FFF2-40B4-BE49-F238E27FC236}">
                    <a16:creationId xmlns:a16="http://schemas.microsoft.com/office/drawing/2014/main" id="{B7E86135-7738-4F94-8D30-FA8384C9A4ED}"/>
                  </a:ext>
                </a:extLst>
              </p:cNvPr>
              <p:cNvPicPr>
                <a:picLocks noGrp="1" noRot="1" noChangeAspect="1" noMove="1" noResize="1" noEditPoints="1" noAdjustHandles="1" noChangeArrowheads="1" noChangeShapeType="1" noCrop="1"/>
              </p:cNvPicPr>
              <p:nvPr/>
            </p:nvPicPr>
            <p:blipFill>
              <a:blip r:embed="rId4"/>
              <a:stretch>
                <a:fillRect/>
              </a:stretch>
            </p:blipFill>
            <p:spPr>
              <a:xfrm>
                <a:off x="0" y="-1958868"/>
                <a:ext cx="14173200" cy="12580342"/>
              </a:xfrm>
              <a:prstGeom prst="rect">
                <a:avLst/>
              </a:prstGeom>
            </p:spPr>
          </p:pic>
        </mc:Fallback>
      </mc:AlternateContent>
      <p:cxnSp>
        <p:nvCxnSpPr>
          <p:cNvPr id="15" name="Straight Connector 14">
            <a:extLst>
              <a:ext uri="{FF2B5EF4-FFF2-40B4-BE49-F238E27FC236}">
                <a16:creationId xmlns:a16="http://schemas.microsoft.com/office/drawing/2014/main" id="{8F2F4B2C-FE61-4FA3-8045-22A4CA454824}"/>
              </a:ext>
              <a:ext uri="{C183D7F6-B498-43B3-948B-1728B52AA6E4}">
                <adec:decorative xmlns:adec="http://schemas.microsoft.com/office/drawing/2017/decorative" val="1"/>
              </a:ext>
            </a:extLst>
          </p:cNvPr>
          <p:cNvCxnSpPr>
            <a:cxnSpLocks/>
          </p:cNvCxnSpPr>
          <p:nvPr/>
        </p:nvCxnSpPr>
        <p:spPr>
          <a:xfrm>
            <a:off x="1557338" y="1589020"/>
            <a:ext cx="4374230" cy="0"/>
          </a:xfrm>
          <a:prstGeom prst="line">
            <a:avLst/>
          </a:prstGeom>
          <a:ln>
            <a:solidFill>
              <a:schemeClr val="bg1"/>
            </a:solidFill>
            <a:prstDash val="sysDash"/>
            <a:tailEnd type="none"/>
          </a:ln>
        </p:spPr>
        <p:style>
          <a:lnRef idx="1">
            <a:schemeClr val="accent1"/>
          </a:lnRef>
          <a:fillRef idx="0">
            <a:schemeClr val="accent1"/>
          </a:fillRef>
          <a:effectRef idx="0">
            <a:schemeClr val="accent1"/>
          </a:effectRef>
          <a:fontRef idx="minor">
            <a:schemeClr val="tx1"/>
          </a:fontRef>
        </p:style>
      </p:cxnSp>
      <p:pic>
        <p:nvPicPr>
          <p:cNvPr id="16" name="Picture 15" descr="Encircled red dot">
            <a:extLst>
              <a:ext uri="{FF2B5EF4-FFF2-40B4-BE49-F238E27FC236}">
                <a16:creationId xmlns:a16="http://schemas.microsoft.com/office/drawing/2014/main" id="{430157DC-AA3D-44C1-BC60-E2120D50145E}"/>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5808998" y="1458610"/>
            <a:ext cx="276225" cy="276225"/>
          </a:xfrm>
          <a:prstGeom prst="rect">
            <a:avLst/>
          </a:prstGeom>
        </p:spPr>
      </p:pic>
    </p:spTree>
    <p:extLst>
      <p:ext uri="{BB962C8B-B14F-4D97-AF65-F5344CB8AC3E}">
        <p14:creationId xmlns:p14="http://schemas.microsoft.com/office/powerpoint/2010/main" val="40839316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4A5B7E-0F58-488F-B149-1D1DC9B6B9AA}"/>
              </a:ext>
            </a:extLst>
          </p:cNvPr>
          <p:cNvSpPr>
            <a:spLocks noGrp="1"/>
          </p:cNvSpPr>
          <p:nvPr>
            <p:ph type="ctrTitle"/>
          </p:nvPr>
        </p:nvSpPr>
        <p:spPr>
          <a:xfrm>
            <a:off x="1638802" y="1566878"/>
            <a:ext cx="1837823" cy="495232"/>
          </a:xfrm>
        </p:spPr>
        <p:txBody>
          <a:bodyPr>
            <a:normAutofit/>
          </a:bodyPr>
          <a:lstStyle/>
          <a:p>
            <a:r>
              <a:rPr lang="en-US" sz="2200" dirty="0"/>
              <a:t>LENGTH </a:t>
            </a:r>
            <a:r>
              <a:rPr lang="en-US" sz="2200" dirty="0">
                <a:solidFill>
                  <a:schemeClr val="bg1"/>
                </a:solidFill>
              </a:rPr>
              <a:t>13.2m</a:t>
            </a:r>
          </a:p>
        </p:txBody>
      </p:sp>
      <p:sp>
        <p:nvSpPr>
          <p:cNvPr id="39" name="Title 1">
            <a:extLst>
              <a:ext uri="{FF2B5EF4-FFF2-40B4-BE49-F238E27FC236}">
                <a16:creationId xmlns:a16="http://schemas.microsoft.com/office/drawing/2014/main" id="{B3E9DBEF-7ABA-4949-9C13-278359E4D5E9}"/>
              </a:ext>
            </a:extLst>
          </p:cNvPr>
          <p:cNvSpPr txBox="1">
            <a:spLocks/>
          </p:cNvSpPr>
          <p:nvPr/>
        </p:nvSpPr>
        <p:spPr>
          <a:xfrm>
            <a:off x="10039852" y="3642090"/>
            <a:ext cx="1837823" cy="495232"/>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2600" kern="1200">
                <a:solidFill>
                  <a:srgbClr val="408E93"/>
                </a:solidFill>
                <a:latin typeface="Agency FB" panose="020B0503020202020204" pitchFamily="34" charset="0"/>
                <a:ea typeface="+mj-ea"/>
                <a:cs typeface="Segoe UI Light" panose="020B0502040204020203" pitchFamily="34" charset="0"/>
              </a:defRPr>
            </a:lvl1pPr>
          </a:lstStyle>
          <a:p>
            <a:r>
              <a:rPr lang="en-US" sz="2200" dirty="0"/>
              <a:t>DIAMETER </a:t>
            </a:r>
            <a:r>
              <a:rPr lang="en-US" sz="2200" dirty="0">
                <a:solidFill>
                  <a:schemeClr val="bg1"/>
                </a:solidFill>
              </a:rPr>
              <a:t>2.4m</a:t>
            </a:r>
          </a:p>
        </p:txBody>
      </p:sp>
      <p:sp>
        <p:nvSpPr>
          <p:cNvPr id="13" name="Oval 12">
            <a:extLst>
              <a:ext uri="{FF2B5EF4-FFF2-40B4-BE49-F238E27FC236}">
                <a16:creationId xmlns:a16="http://schemas.microsoft.com/office/drawing/2014/main" id="{BD62FD01-9663-4934-A75A-ECC10193A3C0}"/>
              </a:ext>
              <a:ext uri="{C183D7F6-B498-43B3-948B-1728B52AA6E4}">
                <adec:decorative xmlns:adec="http://schemas.microsoft.com/office/drawing/2017/decorative" val="1"/>
              </a:ext>
            </a:extLst>
          </p:cNvPr>
          <p:cNvSpPr/>
          <p:nvPr/>
        </p:nvSpPr>
        <p:spPr>
          <a:xfrm>
            <a:off x="-2822364" y="4429125"/>
            <a:ext cx="17313442" cy="1056781"/>
          </a:xfrm>
          <a:prstGeom prst="ellipse">
            <a:avLst/>
          </a:prstGeom>
          <a:solidFill>
            <a:schemeClr val="bg1">
              <a:alpha val="15000"/>
            </a:schemeClr>
          </a:solidFill>
          <a:ln>
            <a:noFill/>
          </a:ln>
          <a:effectLst>
            <a:softEdge rad="482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 name="Straight Connector 11">
            <a:extLst>
              <a:ext uri="{FF2B5EF4-FFF2-40B4-BE49-F238E27FC236}">
                <a16:creationId xmlns:a16="http://schemas.microsoft.com/office/drawing/2014/main" id="{54417E9A-885B-4AB5-82EC-43B6D9F71BAD}"/>
              </a:ext>
              <a:ext uri="{C183D7F6-B498-43B3-948B-1728B52AA6E4}">
                <adec:decorative xmlns:adec="http://schemas.microsoft.com/office/drawing/2017/decorative" val="1"/>
              </a:ext>
            </a:extLst>
          </p:cNvPr>
          <p:cNvCxnSpPr>
            <a:cxnSpLocks/>
          </p:cNvCxnSpPr>
          <p:nvPr/>
        </p:nvCxnSpPr>
        <p:spPr>
          <a:xfrm>
            <a:off x="1451923" y="1942293"/>
            <a:ext cx="8202304" cy="0"/>
          </a:xfrm>
          <a:prstGeom prst="line">
            <a:avLst/>
          </a:prstGeom>
          <a:ln>
            <a:solidFill>
              <a:schemeClr val="bg1"/>
            </a:solidFill>
            <a:prstDash val="sysDash"/>
            <a:headEnd type="arrow"/>
            <a:tailEnd type="arrow"/>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1CB0772A-220D-4AAF-B32E-CAE3070F76C2}"/>
              </a:ext>
              <a:ext uri="{C183D7F6-B498-43B3-948B-1728B52AA6E4}">
                <adec:decorative xmlns:adec="http://schemas.microsoft.com/office/drawing/2017/decorative" val="1"/>
              </a:ext>
            </a:extLst>
          </p:cNvPr>
          <p:cNvCxnSpPr>
            <a:cxnSpLocks/>
          </p:cNvCxnSpPr>
          <p:nvPr/>
        </p:nvCxnSpPr>
        <p:spPr>
          <a:xfrm>
            <a:off x="9963652" y="2843908"/>
            <a:ext cx="0" cy="1939197"/>
          </a:xfrm>
          <a:prstGeom prst="line">
            <a:avLst/>
          </a:prstGeom>
          <a:ln>
            <a:solidFill>
              <a:schemeClr val="bg1"/>
            </a:solidFill>
            <a:prstDash val="sysDash"/>
            <a:headEnd type="arrow"/>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m3d="http://schemas.microsoft.com/office/drawing/2017/model3d" Requires="am3d">
          <p:graphicFrame>
            <p:nvGraphicFramePr>
              <p:cNvPr id="10" name="3D Model 9" descr="Cylindrical shaped Hubble telescope that is 13.2-meter-long and has a 2.4-meter diameter">
                <a:extLst>
                  <a:ext uri="{FF2B5EF4-FFF2-40B4-BE49-F238E27FC236}">
                    <a16:creationId xmlns:a16="http://schemas.microsoft.com/office/drawing/2014/main" id="{B7E86135-7738-4F94-8D30-FA8384C9A4ED}"/>
                  </a:ext>
                </a:extLst>
              </p:cNvPr>
              <p:cNvGraphicFramePr>
                <a:graphicFrameLocks noChangeAspect="1"/>
              </p:cNvGraphicFramePr>
              <p:nvPr>
                <p:extLst>
                  <p:ext uri="{D42A27DB-BD31-4B8C-83A1-F6EECF244321}">
                    <p14:modId xmlns:p14="http://schemas.microsoft.com/office/powerpoint/2010/main" val="3261903920"/>
                  </p:ext>
                </p:extLst>
              </p:nvPr>
            </p:nvGraphicFramePr>
            <p:xfrm>
              <a:off x="96433" y="-1105214"/>
              <a:ext cx="12437503" cy="9812764"/>
            </p:xfrm>
            <a:graphic>
              <a:graphicData uri="http://schemas.microsoft.com/office/drawing/2017/model3d">
                <am3d:model3d r:embed="rId3">
                  <am3d:spPr>
                    <a:xfrm>
                      <a:off x="0" y="0"/>
                      <a:ext cx="12437503" cy="9812764"/>
                    </a:xfrm>
                    <a:prstGeom prst="rect">
                      <a:avLst/>
                    </a:prstGeom>
                  </am3d:spPr>
                  <am3d:camera>
                    <am3d:pos x="0" y="0" z="67286916"/>
                    <am3d:up dx="0" dy="36000000" dz="0"/>
                    <am3d:lookAt x="0" y="0" z="0"/>
                    <am3d:perspective fov="2700000"/>
                  </am3d:camera>
                  <am3d:trans>
                    <am3d:meterPerModelUnit n="6129" d="1000000"/>
                    <am3d:preTrans dx="-25184794" dy="-14200281" dz="1"/>
                    <am3d:scale>
                      <am3d:sx n="1000000" d="1000000"/>
                      <am3d:sy n="1000000" d="1000000"/>
                      <am3d:sz n="1000000" d="1000000"/>
                    </am3d:scale>
                    <am3d:rot ax="1" ay="-5400000"/>
                    <am3d:postTrans dx="0" dy="0" dz="0"/>
                  </am3d:trans>
                  <am3d:raster rName="Office3DRenderer" rVer="16.0.8326">
                    <am3d:blip r:embed="rId4"/>
                  </am3d:raster>
                  <am3d:objViewport viewportSz="15904025"/>
                  <am3d:ambientLight>
                    <am3d:clr>
                      <a:scrgbClr r="50000" g="50000" b="50000"/>
                    </am3d:clr>
                    <am3d:illuminance n="1000000" d="1000000"/>
                  </am3d:ambientLight>
                  <am3d:ptLight rad="0">
                    <am3d:clr>
                      <a:scrgbClr r="100000" g="75000" b="50000"/>
                    </am3d:clr>
                    <am3d:intensity n="9765625" d="1000000"/>
                    <am3d:pos x="-21960000" y="70920001" z="-16343999"/>
                  </am3d:ptLight>
                  <am3d:ptLight rad="0">
                    <am3d:clr>
                      <a:scrgbClr r="40000" g="60000" b="95000"/>
                    </am3d:clr>
                    <am3d:intensity n="12250000" d="1000000"/>
                    <am3d:pos x="37964097" y="51130435" z="-57631977"/>
                  </am3d:ptLight>
                  <am3d:ptLight rad="0">
                    <am3d:clr>
                      <a:scrgbClr r="86837" g="72700" b="100000"/>
                    </am3d:clr>
                    <am3d:intensity n="3125000" d="1000000"/>
                    <am3d:pos x="37739127" y="58056624" z="34769642"/>
                  </am3d:ptLight>
                </am3d:model3d>
              </a:graphicData>
            </a:graphic>
          </p:graphicFrame>
        </mc:Choice>
        <mc:Fallback>
          <p:pic>
            <p:nvPicPr>
              <p:cNvPr id="10" name="3D Model 9" descr="Cylindrical shaped Hubble telescope that is 13.2-meter-long and has a 2.4-meter diameter">
                <a:extLst>
                  <a:ext uri="{FF2B5EF4-FFF2-40B4-BE49-F238E27FC236}">
                    <a16:creationId xmlns:a16="http://schemas.microsoft.com/office/drawing/2014/main" id="{B7E86135-7738-4F94-8D30-FA8384C9A4ED}"/>
                  </a:ext>
                </a:extLst>
              </p:cNvPr>
              <p:cNvPicPr>
                <a:picLocks noGrp="1" noRot="1" noChangeAspect="1" noMove="1" noResize="1" noEditPoints="1" noAdjustHandles="1" noChangeArrowheads="1" noChangeShapeType="1" noCrop="1"/>
              </p:cNvPicPr>
              <p:nvPr/>
            </p:nvPicPr>
            <p:blipFill>
              <a:blip r:embed="rId4"/>
              <a:stretch>
                <a:fillRect/>
              </a:stretch>
            </p:blipFill>
            <p:spPr>
              <a:xfrm>
                <a:off x="96433" y="-1105214"/>
                <a:ext cx="12437503" cy="9812764"/>
              </a:xfrm>
              <a:prstGeom prst="rect">
                <a:avLst/>
              </a:prstGeom>
            </p:spPr>
          </p:pic>
        </mc:Fallback>
      </mc:AlternateContent>
    </p:spTree>
    <p:extLst>
      <p:ext uri="{BB962C8B-B14F-4D97-AF65-F5344CB8AC3E}">
        <p14:creationId xmlns:p14="http://schemas.microsoft.com/office/powerpoint/2010/main" val="17653633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16401558_win32_fixed.potx" id="{6175A0DC-0DAD-498E-9ACA-DFA64C2B116B}" vid="{760DBC81-82F9-473B-BEA4-22CF1889A5E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3D PowerPoint (Hubble Telescope model)</Template>
  <TotalTime>0</TotalTime>
  <Words>236</Words>
  <Application>Microsoft Office PowerPoint</Application>
  <PresentationFormat>Widescreen</PresentationFormat>
  <Paragraphs>14</Paragraphs>
  <Slides>5</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vt:i4>
      </vt:variant>
    </vt:vector>
  </HeadingPairs>
  <TitlesOfParts>
    <vt:vector size="11" baseType="lpstr">
      <vt:lpstr>Agency FB</vt:lpstr>
      <vt:lpstr>Arial</vt:lpstr>
      <vt:lpstr>Calibri</vt:lpstr>
      <vt:lpstr>Calibri Light</vt:lpstr>
      <vt:lpstr>Segoe UI Light</vt:lpstr>
      <vt:lpstr>Office Theme</vt:lpstr>
      <vt:lpstr>Slide 1</vt:lpstr>
      <vt:lpstr>SOLAR PANELS</vt:lpstr>
      <vt:lpstr>COMMUNICATIONS ANTENNAS</vt:lpstr>
      <vt:lpstr>APERTURE DOOR</vt:lpstr>
      <vt:lpstr>LENGTH 13.2m</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2023-02-22T11:48:52Z</dcterms:created>
  <dcterms:modified xsi:type="dcterms:W3CDTF">2023-02-22T11:49:31Z</dcterms:modified>
</cp:coreProperties>
</file>